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7" r:id="rId2"/>
    <p:sldId id="264" r:id="rId3"/>
    <p:sldId id="258" r:id="rId4"/>
    <p:sldId id="257" r:id="rId5"/>
    <p:sldId id="270" r:id="rId6"/>
    <p:sldId id="268" r:id="rId7"/>
    <p:sldId id="263" r:id="rId8"/>
    <p:sldId id="256" r:id="rId9"/>
    <p:sldId id="259" r:id="rId10"/>
    <p:sldId id="260" r:id="rId11"/>
    <p:sldId id="266" r:id="rId1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5F130F-EB15-B483-88D4-0528444D8DD9}" name="Kim Van Oudheusden" initials="KO" userId="S::kim.vanoudheusden@essen.be::eb1a9b58-b38e-469e-83cf-32d13072b98e" providerId="AD"/>
  <p188:author id="{C0E46A50-17F8-C974-E69B-877E0982B4D1}" name="Pieter Verhoeven" initials="PV" userId="S::pieter.verhoeven@essen.be::f899b71c-c804-4d5a-a4fc-ec1c0e8cfd51" providerId="AD"/>
  <p188:author id="{61F8A2B2-4110-7174-CE8D-6216C83B154A}" name="Charis Huygelen" initials="CH" userId="S::charis.huygelen@essen.be::70930ecd-dcb5-44b6-9177-2cd9cbedd8f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6B18"/>
    <a:srgbClr val="B7C7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672" autoAdjust="0"/>
  </p:normalViewPr>
  <p:slideViewPr>
    <p:cSldViewPr snapToGrid="0">
      <p:cViewPr varScale="1">
        <p:scale>
          <a:sx n="90" d="100"/>
          <a:sy n="90" d="100"/>
        </p:scale>
        <p:origin x="13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427DC2-B6B8-4F1F-933F-BDF0BED52716}" type="doc">
      <dgm:prSet loTypeId="urn:microsoft.com/office/officeart/2005/8/layout/vList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BE"/>
        </a:p>
      </dgm:t>
    </dgm:pt>
    <dgm:pt modelId="{F2538B91-EBEA-4AD9-979F-46AEEAB41EC5}">
      <dgm:prSet phldrT="[Tekst]" custT="1"/>
      <dgm:spPr/>
      <dgm:t>
        <a:bodyPr/>
        <a:lstStyle/>
        <a:p>
          <a:r>
            <a:rPr lang="nl-BE" sz="2500" b="1" dirty="0"/>
            <a:t>Voorzitter </a:t>
          </a:r>
          <a:br>
            <a:rPr lang="nl-BE" sz="2500" dirty="0"/>
          </a:br>
          <a:r>
            <a:rPr lang="nl-BE" sz="2500" dirty="0"/>
            <a:t>Eva Eyckmans</a:t>
          </a:r>
          <a:br>
            <a:rPr lang="nl-BE" sz="1600" dirty="0"/>
          </a:br>
          <a:r>
            <a:rPr lang="nl-BE" sz="1800" dirty="0"/>
            <a:t>(CD&amp;V)</a:t>
          </a:r>
        </a:p>
      </dgm:t>
    </dgm:pt>
    <dgm:pt modelId="{CDD671D7-6054-4FA5-979E-C18EF8F6C653}" type="parTrans" cxnId="{AC8FA6A3-039A-4418-ADCE-C4A962094689}">
      <dgm:prSet/>
      <dgm:spPr/>
      <dgm:t>
        <a:bodyPr/>
        <a:lstStyle/>
        <a:p>
          <a:endParaRPr lang="nl-BE"/>
        </a:p>
      </dgm:t>
    </dgm:pt>
    <dgm:pt modelId="{B9DA7236-194F-4DF0-9174-7D0A4555548B}" type="sibTrans" cxnId="{AC8FA6A3-039A-4418-ADCE-C4A962094689}">
      <dgm:prSet/>
      <dgm:spPr/>
      <dgm:t>
        <a:bodyPr/>
        <a:lstStyle/>
        <a:p>
          <a:endParaRPr lang="nl-BE"/>
        </a:p>
      </dgm:t>
    </dgm:pt>
    <dgm:pt modelId="{8B74EF53-6755-4A66-8D4B-DD052D66015D}">
      <dgm:prSet phldrT="[Tekst]" custT="1"/>
      <dgm:spPr/>
      <dgm:t>
        <a:bodyPr/>
        <a:lstStyle/>
        <a:p>
          <a:r>
            <a:rPr lang="nl-BE" sz="2500" b="1" dirty="0"/>
            <a:t>Bevoegd Schepen </a:t>
          </a:r>
          <a:br>
            <a:rPr lang="nl-BE" sz="2500" dirty="0"/>
          </a:br>
          <a:r>
            <a:rPr lang="nl-BE" sz="2500" dirty="0"/>
            <a:t>Robin Jacobs</a:t>
          </a:r>
          <a:br>
            <a:rPr lang="nl-BE" sz="2500" dirty="0"/>
          </a:br>
          <a:r>
            <a:rPr lang="nl-BE" sz="1800" dirty="0"/>
            <a:t>(NVA/PLE)</a:t>
          </a:r>
        </a:p>
      </dgm:t>
    </dgm:pt>
    <dgm:pt modelId="{DC95E4BA-28F0-45FB-AAB5-526FAB2C29A0}" type="parTrans" cxnId="{120A5441-0FEC-45D4-A729-078AF0AC5B25}">
      <dgm:prSet/>
      <dgm:spPr/>
      <dgm:t>
        <a:bodyPr/>
        <a:lstStyle/>
        <a:p>
          <a:endParaRPr lang="nl-BE"/>
        </a:p>
      </dgm:t>
    </dgm:pt>
    <dgm:pt modelId="{97FF3F90-F02D-40E7-AC26-3F8F46A59626}" type="sibTrans" cxnId="{120A5441-0FEC-45D4-A729-078AF0AC5B25}">
      <dgm:prSet/>
      <dgm:spPr/>
      <dgm:t>
        <a:bodyPr/>
        <a:lstStyle/>
        <a:p>
          <a:endParaRPr lang="nl-BE"/>
        </a:p>
      </dgm:t>
    </dgm:pt>
    <dgm:pt modelId="{A3B9FEB0-B506-4987-BA02-D66706E8BA30}">
      <dgm:prSet phldrT="[Tekst]" custT="1"/>
      <dgm:spPr/>
      <dgm:t>
        <a:bodyPr/>
        <a:lstStyle/>
        <a:p>
          <a:r>
            <a:rPr lang="nl-BE" sz="2500" b="1" dirty="0"/>
            <a:t>Bevoegd Schepen</a:t>
          </a:r>
          <a:br>
            <a:rPr lang="nl-BE" sz="2500" dirty="0"/>
          </a:br>
          <a:r>
            <a:rPr lang="nl-BE" sz="2500" dirty="0"/>
            <a:t>Arno Aerden</a:t>
          </a:r>
          <a:br>
            <a:rPr lang="nl-BE" sz="1200" dirty="0"/>
          </a:br>
          <a:r>
            <a:rPr lang="nl-BE" sz="1800" dirty="0"/>
            <a:t>(Vooruit)</a:t>
          </a:r>
        </a:p>
      </dgm:t>
    </dgm:pt>
    <dgm:pt modelId="{0D283410-1DBE-4D86-8989-E3FBE1CCC987}" type="parTrans" cxnId="{BC703927-CD68-4DEA-9A95-59014D2F9552}">
      <dgm:prSet/>
      <dgm:spPr/>
      <dgm:t>
        <a:bodyPr/>
        <a:lstStyle/>
        <a:p>
          <a:endParaRPr lang="nl-BE"/>
        </a:p>
      </dgm:t>
    </dgm:pt>
    <dgm:pt modelId="{2D67323F-8BD3-482A-BD94-A3F59DA28C75}" type="sibTrans" cxnId="{BC703927-CD68-4DEA-9A95-59014D2F9552}">
      <dgm:prSet/>
      <dgm:spPr/>
      <dgm:t>
        <a:bodyPr/>
        <a:lstStyle/>
        <a:p>
          <a:endParaRPr lang="nl-BE"/>
        </a:p>
      </dgm:t>
    </dgm:pt>
    <dgm:pt modelId="{9726257F-D80A-4EF0-BE30-E069B6EE19BE}">
      <dgm:prSet phldrT="[Tekst]" custT="1"/>
      <dgm:spPr/>
      <dgm:t>
        <a:bodyPr/>
        <a:lstStyle/>
        <a:p>
          <a:r>
            <a:rPr lang="nl-BE" sz="25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Secretaris</a:t>
          </a:r>
          <a:br>
            <a:rPr lang="nl-BE" sz="2000" kern="1200" dirty="0"/>
          </a:br>
          <a:r>
            <a:rPr lang="nl-BE" sz="25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Pieter Verhoeven</a:t>
          </a:r>
          <a:br>
            <a:rPr lang="nl-BE" sz="2000" kern="1200" dirty="0"/>
          </a:br>
          <a:r>
            <a:rPr lang="nl-BE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(Afdelingshoofd Samenleven)</a:t>
          </a:r>
        </a:p>
      </dgm:t>
    </dgm:pt>
    <dgm:pt modelId="{682FEBCB-0DFC-4B13-948A-5FCE32740C84}" type="parTrans" cxnId="{BCCD1106-A256-458A-A79C-F0C04F0F725C}">
      <dgm:prSet/>
      <dgm:spPr/>
      <dgm:t>
        <a:bodyPr/>
        <a:lstStyle/>
        <a:p>
          <a:endParaRPr lang="nl-BE"/>
        </a:p>
      </dgm:t>
    </dgm:pt>
    <dgm:pt modelId="{C5A45320-4CE4-4A2E-87B3-5A1A8EE1354F}" type="sibTrans" cxnId="{BCCD1106-A256-458A-A79C-F0C04F0F725C}">
      <dgm:prSet/>
      <dgm:spPr/>
      <dgm:t>
        <a:bodyPr/>
        <a:lstStyle/>
        <a:p>
          <a:endParaRPr lang="nl-BE"/>
        </a:p>
      </dgm:t>
    </dgm:pt>
    <dgm:pt modelId="{8F3566D9-3CDD-481F-8EA1-221ACD6AEABB}" type="pres">
      <dgm:prSet presAssocID="{8E427DC2-B6B8-4F1F-933F-BDF0BED52716}" presName="linearFlow" presStyleCnt="0">
        <dgm:presLayoutVars>
          <dgm:dir/>
          <dgm:resizeHandles val="exact"/>
        </dgm:presLayoutVars>
      </dgm:prSet>
      <dgm:spPr/>
    </dgm:pt>
    <dgm:pt modelId="{E6927185-3E9D-4B99-90D1-EE92438E97A3}" type="pres">
      <dgm:prSet presAssocID="{F2538B91-EBEA-4AD9-979F-46AEEAB41EC5}" presName="composite" presStyleCnt="0"/>
      <dgm:spPr/>
    </dgm:pt>
    <dgm:pt modelId="{26370756-A930-4550-8E4C-BE2D3CB0FD22}" type="pres">
      <dgm:prSet presAssocID="{F2538B91-EBEA-4AD9-979F-46AEEAB41EC5}" presName="imgShp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</dgm:spPr>
    </dgm:pt>
    <dgm:pt modelId="{8EDACDAA-6A9A-4C06-BE1B-1F76E6507D0B}" type="pres">
      <dgm:prSet presAssocID="{F2538B91-EBEA-4AD9-979F-46AEEAB41EC5}" presName="txShp" presStyleLbl="node1" presStyleIdx="0" presStyleCnt="4" custLinFactNeighborX="-559" custLinFactNeighborY="-118">
        <dgm:presLayoutVars>
          <dgm:bulletEnabled val="1"/>
        </dgm:presLayoutVars>
      </dgm:prSet>
      <dgm:spPr/>
    </dgm:pt>
    <dgm:pt modelId="{B7033079-7D13-4C75-9E0B-43DD6D9E37AC}" type="pres">
      <dgm:prSet presAssocID="{B9DA7236-194F-4DF0-9174-7D0A4555548B}" presName="spacing" presStyleCnt="0"/>
      <dgm:spPr/>
    </dgm:pt>
    <dgm:pt modelId="{0298DA3E-5920-4127-906B-5D8DFD0414B3}" type="pres">
      <dgm:prSet presAssocID="{8B74EF53-6755-4A66-8D4B-DD052D66015D}" presName="composite" presStyleCnt="0"/>
      <dgm:spPr/>
    </dgm:pt>
    <dgm:pt modelId="{EFAC1439-8A82-41B5-A6C9-0AB374E72A0C}" type="pres">
      <dgm:prSet presAssocID="{8B74EF53-6755-4A66-8D4B-DD052D66015D}" presName="imgShp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t="-25000" b="-25000"/>
          </a:stretch>
        </a:blipFill>
      </dgm:spPr>
    </dgm:pt>
    <dgm:pt modelId="{DFB5ADF1-8433-4B9B-B1D9-19EED69F807A}" type="pres">
      <dgm:prSet presAssocID="{8B74EF53-6755-4A66-8D4B-DD052D66015D}" presName="txShp" presStyleLbl="node1" presStyleIdx="1" presStyleCnt="4">
        <dgm:presLayoutVars>
          <dgm:bulletEnabled val="1"/>
        </dgm:presLayoutVars>
      </dgm:prSet>
      <dgm:spPr/>
    </dgm:pt>
    <dgm:pt modelId="{D0829FB4-56E0-451B-8A54-D4B2732CA07B}" type="pres">
      <dgm:prSet presAssocID="{97FF3F90-F02D-40E7-AC26-3F8F46A59626}" presName="spacing" presStyleCnt="0"/>
      <dgm:spPr/>
    </dgm:pt>
    <dgm:pt modelId="{E32E2461-671C-4CBC-8951-5F68603F439C}" type="pres">
      <dgm:prSet presAssocID="{A3B9FEB0-B506-4987-BA02-D66706E8BA30}" presName="composite" presStyleCnt="0"/>
      <dgm:spPr/>
    </dgm:pt>
    <dgm:pt modelId="{F19521C3-48D5-4E93-BB8A-86A5621B8AB1}" type="pres">
      <dgm:prSet presAssocID="{A3B9FEB0-B506-4987-BA02-D66706E8BA30}" presName="imgShp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25000" b="-25000"/>
          </a:stretch>
        </a:blipFill>
      </dgm:spPr>
    </dgm:pt>
    <dgm:pt modelId="{4E8F0367-DD9A-48BB-A113-D4643BD4821A}" type="pres">
      <dgm:prSet presAssocID="{A3B9FEB0-B506-4987-BA02-D66706E8BA30}" presName="txShp" presStyleLbl="node1" presStyleIdx="2" presStyleCnt="4">
        <dgm:presLayoutVars>
          <dgm:bulletEnabled val="1"/>
        </dgm:presLayoutVars>
      </dgm:prSet>
      <dgm:spPr/>
    </dgm:pt>
    <dgm:pt modelId="{4D776FB3-4738-4A29-9DB2-7311CF037C11}" type="pres">
      <dgm:prSet presAssocID="{2D67323F-8BD3-482A-BD94-A3F59DA28C75}" presName="spacing" presStyleCnt="0"/>
      <dgm:spPr/>
    </dgm:pt>
    <dgm:pt modelId="{977348A0-114A-4EA4-A45E-331C87199685}" type="pres">
      <dgm:prSet presAssocID="{9726257F-D80A-4EF0-BE30-E069B6EE19BE}" presName="composite" presStyleCnt="0"/>
      <dgm:spPr/>
    </dgm:pt>
    <dgm:pt modelId="{56F1D8B0-0AEF-4A94-8E6F-D081EF66D3A7}" type="pres">
      <dgm:prSet presAssocID="{9726257F-D80A-4EF0-BE30-E069B6EE19BE}" presName="imgShp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l="-16412" t="-30393" r="-16412" b="-30393"/>
          </a:stretch>
        </a:blipFill>
      </dgm:spPr>
    </dgm:pt>
    <dgm:pt modelId="{267BEB35-4E51-4CCA-804A-D0743D6358CD}" type="pres">
      <dgm:prSet presAssocID="{9726257F-D80A-4EF0-BE30-E069B6EE19BE}" presName="txShp" presStyleLbl="node1" presStyleIdx="3" presStyleCnt="4">
        <dgm:presLayoutVars>
          <dgm:bulletEnabled val="1"/>
        </dgm:presLayoutVars>
      </dgm:prSet>
      <dgm:spPr/>
    </dgm:pt>
  </dgm:ptLst>
  <dgm:cxnLst>
    <dgm:cxn modelId="{BCCD1106-A256-458A-A79C-F0C04F0F725C}" srcId="{8E427DC2-B6B8-4F1F-933F-BDF0BED52716}" destId="{9726257F-D80A-4EF0-BE30-E069B6EE19BE}" srcOrd="3" destOrd="0" parTransId="{682FEBCB-0DFC-4B13-948A-5FCE32740C84}" sibTransId="{C5A45320-4CE4-4A2E-87B3-5A1A8EE1354F}"/>
    <dgm:cxn modelId="{7B93F422-16B2-424A-AB8A-6AFDD45B4D05}" type="presOf" srcId="{8E427DC2-B6B8-4F1F-933F-BDF0BED52716}" destId="{8F3566D9-3CDD-481F-8EA1-221ACD6AEABB}" srcOrd="0" destOrd="0" presId="urn:microsoft.com/office/officeart/2005/8/layout/vList3"/>
    <dgm:cxn modelId="{BC703927-CD68-4DEA-9A95-59014D2F9552}" srcId="{8E427DC2-B6B8-4F1F-933F-BDF0BED52716}" destId="{A3B9FEB0-B506-4987-BA02-D66706E8BA30}" srcOrd="2" destOrd="0" parTransId="{0D283410-1DBE-4D86-8989-E3FBE1CCC987}" sibTransId="{2D67323F-8BD3-482A-BD94-A3F59DA28C75}"/>
    <dgm:cxn modelId="{120A5441-0FEC-45D4-A729-078AF0AC5B25}" srcId="{8E427DC2-B6B8-4F1F-933F-BDF0BED52716}" destId="{8B74EF53-6755-4A66-8D4B-DD052D66015D}" srcOrd="1" destOrd="0" parTransId="{DC95E4BA-28F0-45FB-AAB5-526FAB2C29A0}" sibTransId="{97FF3F90-F02D-40E7-AC26-3F8F46A59626}"/>
    <dgm:cxn modelId="{6B44FE81-23AF-44EF-BA31-7E70C7BD2910}" type="presOf" srcId="{8B74EF53-6755-4A66-8D4B-DD052D66015D}" destId="{DFB5ADF1-8433-4B9B-B1D9-19EED69F807A}" srcOrd="0" destOrd="0" presId="urn:microsoft.com/office/officeart/2005/8/layout/vList3"/>
    <dgm:cxn modelId="{1E854784-4819-4D5E-A516-B283527C2E97}" type="presOf" srcId="{9726257F-D80A-4EF0-BE30-E069B6EE19BE}" destId="{267BEB35-4E51-4CCA-804A-D0743D6358CD}" srcOrd="0" destOrd="0" presId="urn:microsoft.com/office/officeart/2005/8/layout/vList3"/>
    <dgm:cxn modelId="{AC8FA6A3-039A-4418-ADCE-C4A962094689}" srcId="{8E427DC2-B6B8-4F1F-933F-BDF0BED52716}" destId="{F2538B91-EBEA-4AD9-979F-46AEEAB41EC5}" srcOrd="0" destOrd="0" parTransId="{CDD671D7-6054-4FA5-979E-C18EF8F6C653}" sibTransId="{B9DA7236-194F-4DF0-9174-7D0A4555548B}"/>
    <dgm:cxn modelId="{8BB50DBF-6603-41A2-816C-A360BECFBDEA}" type="presOf" srcId="{A3B9FEB0-B506-4987-BA02-D66706E8BA30}" destId="{4E8F0367-DD9A-48BB-A113-D4643BD4821A}" srcOrd="0" destOrd="0" presId="urn:microsoft.com/office/officeart/2005/8/layout/vList3"/>
    <dgm:cxn modelId="{E0139AFA-6C21-4935-B1F7-D8B5B0146ED1}" type="presOf" srcId="{F2538B91-EBEA-4AD9-979F-46AEEAB41EC5}" destId="{8EDACDAA-6A9A-4C06-BE1B-1F76E6507D0B}" srcOrd="0" destOrd="0" presId="urn:microsoft.com/office/officeart/2005/8/layout/vList3"/>
    <dgm:cxn modelId="{8FB443B1-2E4B-4C05-8066-D42735EFF13F}" type="presParOf" srcId="{8F3566D9-3CDD-481F-8EA1-221ACD6AEABB}" destId="{E6927185-3E9D-4B99-90D1-EE92438E97A3}" srcOrd="0" destOrd="0" presId="urn:microsoft.com/office/officeart/2005/8/layout/vList3"/>
    <dgm:cxn modelId="{154E3C44-3ED9-4A69-A8AF-F16165C66D6E}" type="presParOf" srcId="{E6927185-3E9D-4B99-90D1-EE92438E97A3}" destId="{26370756-A930-4550-8E4C-BE2D3CB0FD22}" srcOrd="0" destOrd="0" presId="urn:microsoft.com/office/officeart/2005/8/layout/vList3"/>
    <dgm:cxn modelId="{5A16FF0C-553F-4833-8626-55D0C5CBFDF6}" type="presParOf" srcId="{E6927185-3E9D-4B99-90D1-EE92438E97A3}" destId="{8EDACDAA-6A9A-4C06-BE1B-1F76E6507D0B}" srcOrd="1" destOrd="0" presId="urn:microsoft.com/office/officeart/2005/8/layout/vList3"/>
    <dgm:cxn modelId="{01363C1F-C7A6-4AEC-894E-2E550159BADF}" type="presParOf" srcId="{8F3566D9-3CDD-481F-8EA1-221ACD6AEABB}" destId="{B7033079-7D13-4C75-9E0B-43DD6D9E37AC}" srcOrd="1" destOrd="0" presId="urn:microsoft.com/office/officeart/2005/8/layout/vList3"/>
    <dgm:cxn modelId="{C0FF7FC5-A965-47D6-B6FF-67D536D97667}" type="presParOf" srcId="{8F3566D9-3CDD-481F-8EA1-221ACD6AEABB}" destId="{0298DA3E-5920-4127-906B-5D8DFD0414B3}" srcOrd="2" destOrd="0" presId="urn:microsoft.com/office/officeart/2005/8/layout/vList3"/>
    <dgm:cxn modelId="{4E274CF0-81FA-4CB6-9772-697D1953FD4B}" type="presParOf" srcId="{0298DA3E-5920-4127-906B-5D8DFD0414B3}" destId="{EFAC1439-8A82-41B5-A6C9-0AB374E72A0C}" srcOrd="0" destOrd="0" presId="urn:microsoft.com/office/officeart/2005/8/layout/vList3"/>
    <dgm:cxn modelId="{3F1880F8-F6F7-4FBD-9F12-97FB7B5145F3}" type="presParOf" srcId="{0298DA3E-5920-4127-906B-5D8DFD0414B3}" destId="{DFB5ADF1-8433-4B9B-B1D9-19EED69F807A}" srcOrd="1" destOrd="0" presId="urn:microsoft.com/office/officeart/2005/8/layout/vList3"/>
    <dgm:cxn modelId="{A9CEA636-D476-4DE3-83D9-34620532E3F5}" type="presParOf" srcId="{8F3566D9-3CDD-481F-8EA1-221ACD6AEABB}" destId="{D0829FB4-56E0-451B-8A54-D4B2732CA07B}" srcOrd="3" destOrd="0" presId="urn:microsoft.com/office/officeart/2005/8/layout/vList3"/>
    <dgm:cxn modelId="{B26BD222-6C9D-49DF-A4AF-9CEF45B563C9}" type="presParOf" srcId="{8F3566D9-3CDD-481F-8EA1-221ACD6AEABB}" destId="{E32E2461-671C-4CBC-8951-5F68603F439C}" srcOrd="4" destOrd="0" presId="urn:microsoft.com/office/officeart/2005/8/layout/vList3"/>
    <dgm:cxn modelId="{41030908-3DB0-424C-AF5A-EECCA793998A}" type="presParOf" srcId="{E32E2461-671C-4CBC-8951-5F68603F439C}" destId="{F19521C3-48D5-4E93-BB8A-86A5621B8AB1}" srcOrd="0" destOrd="0" presId="urn:microsoft.com/office/officeart/2005/8/layout/vList3"/>
    <dgm:cxn modelId="{09A10053-3165-4935-BB62-29A159CBBB20}" type="presParOf" srcId="{E32E2461-671C-4CBC-8951-5F68603F439C}" destId="{4E8F0367-DD9A-48BB-A113-D4643BD4821A}" srcOrd="1" destOrd="0" presId="urn:microsoft.com/office/officeart/2005/8/layout/vList3"/>
    <dgm:cxn modelId="{AE2D1C6B-104A-4D0B-87A2-19298A2CB535}" type="presParOf" srcId="{8F3566D9-3CDD-481F-8EA1-221ACD6AEABB}" destId="{4D776FB3-4738-4A29-9DB2-7311CF037C11}" srcOrd="5" destOrd="0" presId="urn:microsoft.com/office/officeart/2005/8/layout/vList3"/>
    <dgm:cxn modelId="{C95C04BC-5877-488A-8138-2578CFED27F7}" type="presParOf" srcId="{8F3566D9-3CDD-481F-8EA1-221ACD6AEABB}" destId="{977348A0-114A-4EA4-A45E-331C87199685}" srcOrd="6" destOrd="0" presId="urn:microsoft.com/office/officeart/2005/8/layout/vList3"/>
    <dgm:cxn modelId="{7E7ACA1B-674B-4B33-8D24-3AD475887A1D}" type="presParOf" srcId="{977348A0-114A-4EA4-A45E-331C87199685}" destId="{56F1D8B0-0AEF-4A94-8E6F-D081EF66D3A7}" srcOrd="0" destOrd="0" presId="urn:microsoft.com/office/officeart/2005/8/layout/vList3"/>
    <dgm:cxn modelId="{FAD516C2-8ED8-49A8-ADF0-A4173873DFF6}" type="presParOf" srcId="{977348A0-114A-4EA4-A45E-331C87199685}" destId="{267BEB35-4E51-4CCA-804A-D0743D6358C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E24F74-4242-49F7-B25B-1C27F39D6B05}" type="doc">
      <dgm:prSet loTypeId="urn:microsoft.com/office/officeart/2005/8/layout/vList3" loCatId="list" qsTypeId="urn:microsoft.com/office/officeart/2005/8/quickstyle/simple1" qsCatId="simple" csTypeId="urn:microsoft.com/office/officeart/2005/8/colors/accent2_2" csCatId="accent2" phldr="1"/>
      <dgm:spPr/>
    </dgm:pt>
    <dgm:pt modelId="{9DEAE39A-0184-4C10-AB33-0ABD0F4D8A9A}">
      <dgm:prSet phldrT="[Tekst]" custT="1"/>
      <dgm:spPr/>
      <dgm:t>
        <a:bodyPr/>
        <a:lstStyle/>
        <a:p>
          <a:r>
            <a:rPr lang="nl-BE" sz="2300" dirty="0"/>
            <a:t>Ellen Maas </a:t>
          </a:r>
        </a:p>
        <a:p>
          <a:r>
            <a:rPr lang="nl-BE" sz="1600" dirty="0"/>
            <a:t>(NVA/PLE)</a:t>
          </a:r>
        </a:p>
      </dgm:t>
    </dgm:pt>
    <dgm:pt modelId="{B2270164-67B4-42D2-8148-42A9E1E71315}" type="parTrans" cxnId="{C090E55F-5743-422C-9728-69C96F0CF8DC}">
      <dgm:prSet/>
      <dgm:spPr/>
      <dgm:t>
        <a:bodyPr/>
        <a:lstStyle/>
        <a:p>
          <a:endParaRPr lang="nl-BE"/>
        </a:p>
      </dgm:t>
    </dgm:pt>
    <dgm:pt modelId="{AA7562A4-3756-4923-82A3-0E3F1F2C072D}" type="sibTrans" cxnId="{C090E55F-5743-422C-9728-69C96F0CF8DC}">
      <dgm:prSet/>
      <dgm:spPr/>
      <dgm:t>
        <a:bodyPr/>
        <a:lstStyle/>
        <a:p>
          <a:endParaRPr lang="nl-BE"/>
        </a:p>
      </dgm:t>
    </dgm:pt>
    <dgm:pt modelId="{ACDF6952-0EB7-4309-845D-D8282A1860D7}">
      <dgm:prSet phldrT="[Tekst]" custT="1"/>
      <dgm:spPr/>
      <dgm:t>
        <a:bodyPr/>
        <a:lstStyle/>
        <a:p>
          <a:r>
            <a:rPr lang="nl-BE" sz="2300" dirty="0"/>
            <a:t>Anne Somers</a:t>
          </a:r>
        </a:p>
        <a:p>
          <a:r>
            <a:rPr lang="nl-BE" sz="1600" dirty="0"/>
            <a:t>(NVA/PLE)</a:t>
          </a:r>
        </a:p>
      </dgm:t>
    </dgm:pt>
    <dgm:pt modelId="{A3CF98E8-82D8-4787-93EC-A88D2C3CAEA6}" type="parTrans" cxnId="{B1F403C5-0143-43E7-8866-32188EC9C3CD}">
      <dgm:prSet/>
      <dgm:spPr/>
      <dgm:t>
        <a:bodyPr/>
        <a:lstStyle/>
        <a:p>
          <a:endParaRPr lang="nl-BE"/>
        </a:p>
      </dgm:t>
    </dgm:pt>
    <dgm:pt modelId="{32FA5243-3360-4F45-AA61-A876A076A9AA}" type="sibTrans" cxnId="{B1F403C5-0143-43E7-8866-32188EC9C3CD}">
      <dgm:prSet/>
      <dgm:spPr/>
      <dgm:t>
        <a:bodyPr/>
        <a:lstStyle/>
        <a:p>
          <a:endParaRPr lang="nl-BE"/>
        </a:p>
      </dgm:t>
    </dgm:pt>
    <dgm:pt modelId="{D0DA6828-2207-47A8-AF2F-484FC9ACC74E}">
      <dgm:prSet phldrT="[Tekst]" custT="1"/>
      <dgm:spPr/>
      <dgm:t>
        <a:bodyPr/>
        <a:lstStyle/>
        <a:p>
          <a:r>
            <a:rPr lang="nl-BE" sz="2300" dirty="0"/>
            <a:t>Kenny van </a:t>
          </a:r>
          <a:r>
            <a:rPr lang="nl-BE" sz="2300" dirty="0" err="1"/>
            <a:t>Dyck</a:t>
          </a:r>
          <a:r>
            <a:rPr lang="nl-BE" sz="2300" dirty="0"/>
            <a:t> </a:t>
          </a:r>
        </a:p>
        <a:p>
          <a:r>
            <a:rPr lang="nl-BE" sz="1600" dirty="0"/>
            <a:t>(Vlaams Belang)</a:t>
          </a:r>
        </a:p>
      </dgm:t>
    </dgm:pt>
    <dgm:pt modelId="{1ACE264C-765E-4396-997F-D2A305B86130}" type="parTrans" cxnId="{2A4ECEAA-A3E6-4A3C-8AE1-7268428527C5}">
      <dgm:prSet/>
      <dgm:spPr/>
      <dgm:t>
        <a:bodyPr/>
        <a:lstStyle/>
        <a:p>
          <a:endParaRPr lang="nl-BE"/>
        </a:p>
      </dgm:t>
    </dgm:pt>
    <dgm:pt modelId="{082CB72A-0CC7-4DEF-8E2A-6CE7862FCB9F}" type="sibTrans" cxnId="{2A4ECEAA-A3E6-4A3C-8AE1-7268428527C5}">
      <dgm:prSet/>
      <dgm:spPr/>
      <dgm:t>
        <a:bodyPr/>
        <a:lstStyle/>
        <a:p>
          <a:endParaRPr lang="nl-BE"/>
        </a:p>
      </dgm:t>
    </dgm:pt>
    <dgm:pt modelId="{59FF2BCA-4F35-4C3D-88AC-4AC4FB387694}">
      <dgm:prSet phldrT="[Tekst]" custT="1"/>
      <dgm:spPr/>
      <dgm:t>
        <a:bodyPr/>
        <a:lstStyle/>
        <a:p>
          <a:r>
            <a:rPr lang="nl-BE" sz="2300" dirty="0"/>
            <a:t>Emma Lambregts </a:t>
          </a:r>
          <a:r>
            <a:rPr lang="nl-BE" sz="1600" dirty="0"/>
            <a:t>(Vooruit)</a:t>
          </a:r>
        </a:p>
      </dgm:t>
    </dgm:pt>
    <dgm:pt modelId="{AB876F77-13F8-4D38-9795-F39043987B2C}" type="parTrans" cxnId="{D5E4BA41-F207-45BE-914D-FBF9B2A2C7CD}">
      <dgm:prSet/>
      <dgm:spPr/>
      <dgm:t>
        <a:bodyPr/>
        <a:lstStyle/>
        <a:p>
          <a:endParaRPr lang="nl-BE"/>
        </a:p>
      </dgm:t>
    </dgm:pt>
    <dgm:pt modelId="{035CF16D-F5BB-414B-818B-6CE242099CBF}" type="sibTrans" cxnId="{D5E4BA41-F207-45BE-914D-FBF9B2A2C7CD}">
      <dgm:prSet/>
      <dgm:spPr/>
      <dgm:t>
        <a:bodyPr/>
        <a:lstStyle/>
        <a:p>
          <a:endParaRPr lang="nl-BE"/>
        </a:p>
      </dgm:t>
    </dgm:pt>
    <dgm:pt modelId="{08DC8C8A-EFCD-424C-B7CF-651F75BAF18E}" type="pres">
      <dgm:prSet presAssocID="{3FE24F74-4242-49F7-B25B-1C27F39D6B05}" presName="linearFlow" presStyleCnt="0">
        <dgm:presLayoutVars>
          <dgm:dir/>
          <dgm:resizeHandles val="exact"/>
        </dgm:presLayoutVars>
      </dgm:prSet>
      <dgm:spPr/>
    </dgm:pt>
    <dgm:pt modelId="{80995929-8538-4557-BFEC-C3B110B1AA8F}" type="pres">
      <dgm:prSet presAssocID="{59FF2BCA-4F35-4C3D-88AC-4AC4FB387694}" presName="composite" presStyleCnt="0"/>
      <dgm:spPr/>
    </dgm:pt>
    <dgm:pt modelId="{63E62528-7402-4975-BD61-CEF8C47D3CCD}" type="pres">
      <dgm:prSet presAssocID="{59FF2BCA-4F35-4C3D-88AC-4AC4FB387694}" presName="imgShp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</dgm:spPr>
    </dgm:pt>
    <dgm:pt modelId="{2FC4162C-104E-4AB2-9F4E-49DD692B5DA9}" type="pres">
      <dgm:prSet presAssocID="{59FF2BCA-4F35-4C3D-88AC-4AC4FB387694}" presName="txShp" presStyleLbl="node1" presStyleIdx="0" presStyleCnt="4">
        <dgm:presLayoutVars>
          <dgm:bulletEnabled val="1"/>
        </dgm:presLayoutVars>
      </dgm:prSet>
      <dgm:spPr/>
    </dgm:pt>
    <dgm:pt modelId="{E0ED2A6F-E308-49D5-95C0-843FE0B20806}" type="pres">
      <dgm:prSet presAssocID="{035CF16D-F5BB-414B-818B-6CE242099CBF}" presName="spacing" presStyleCnt="0"/>
      <dgm:spPr/>
    </dgm:pt>
    <dgm:pt modelId="{8D138206-2109-4B3D-9EF6-12B04F8C658B}" type="pres">
      <dgm:prSet presAssocID="{9DEAE39A-0184-4C10-AB33-0ABD0F4D8A9A}" presName="composite" presStyleCnt="0"/>
      <dgm:spPr/>
    </dgm:pt>
    <dgm:pt modelId="{A29817B0-F2F6-4DBF-A799-2BFF00C82BF1}" type="pres">
      <dgm:prSet presAssocID="{9DEAE39A-0184-4C10-AB33-0ABD0F4D8A9A}" presName="imgShp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t="-25000" b="-25000"/>
          </a:stretch>
        </a:blipFill>
      </dgm:spPr>
    </dgm:pt>
    <dgm:pt modelId="{D4E6FE1D-3DB9-482A-AD71-C15732B4DC08}" type="pres">
      <dgm:prSet presAssocID="{9DEAE39A-0184-4C10-AB33-0ABD0F4D8A9A}" presName="txShp" presStyleLbl="node1" presStyleIdx="1" presStyleCnt="4">
        <dgm:presLayoutVars>
          <dgm:bulletEnabled val="1"/>
        </dgm:presLayoutVars>
      </dgm:prSet>
      <dgm:spPr/>
    </dgm:pt>
    <dgm:pt modelId="{72915FA5-7F19-4BE3-A9AF-024950B5C796}" type="pres">
      <dgm:prSet presAssocID="{AA7562A4-3756-4923-82A3-0E3F1F2C072D}" presName="spacing" presStyleCnt="0"/>
      <dgm:spPr/>
    </dgm:pt>
    <dgm:pt modelId="{4127A57B-A508-4B27-989B-192D5EE6D33C}" type="pres">
      <dgm:prSet presAssocID="{ACDF6952-0EB7-4309-845D-D8282A1860D7}" presName="composite" presStyleCnt="0"/>
      <dgm:spPr/>
    </dgm:pt>
    <dgm:pt modelId="{2BDA47E5-132A-430A-81F8-BD5ECBE0FD00}" type="pres">
      <dgm:prSet presAssocID="{ACDF6952-0EB7-4309-845D-D8282A1860D7}" presName="imgShp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25000" b="-25000"/>
          </a:stretch>
        </a:blipFill>
      </dgm:spPr>
    </dgm:pt>
    <dgm:pt modelId="{AEFCF655-172D-44DE-A97B-2A6B0DD6F0B0}" type="pres">
      <dgm:prSet presAssocID="{ACDF6952-0EB7-4309-845D-D8282A1860D7}" presName="txShp" presStyleLbl="node1" presStyleIdx="2" presStyleCnt="4">
        <dgm:presLayoutVars>
          <dgm:bulletEnabled val="1"/>
        </dgm:presLayoutVars>
      </dgm:prSet>
      <dgm:spPr/>
    </dgm:pt>
    <dgm:pt modelId="{DCC6B46B-2B55-480B-A6A3-4765F364A995}" type="pres">
      <dgm:prSet presAssocID="{32FA5243-3360-4F45-AA61-A876A076A9AA}" presName="spacing" presStyleCnt="0"/>
      <dgm:spPr/>
    </dgm:pt>
    <dgm:pt modelId="{29C0399C-0FF5-4919-BB47-174052D4C64E}" type="pres">
      <dgm:prSet presAssocID="{D0DA6828-2207-47A8-AF2F-484FC9ACC74E}" presName="composite" presStyleCnt="0"/>
      <dgm:spPr/>
    </dgm:pt>
    <dgm:pt modelId="{D7BD9849-8C95-4554-9C0F-6C5403FC8FA9}" type="pres">
      <dgm:prSet presAssocID="{D0DA6828-2207-47A8-AF2F-484FC9ACC74E}" presName="imgShp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t="-25000" b="-25000"/>
          </a:stretch>
        </a:blipFill>
      </dgm:spPr>
    </dgm:pt>
    <dgm:pt modelId="{AC649330-E9C5-4488-BC1A-C8720D172BF5}" type="pres">
      <dgm:prSet presAssocID="{D0DA6828-2207-47A8-AF2F-484FC9ACC74E}" presName="txShp" presStyleLbl="node1" presStyleIdx="3" presStyleCnt="4">
        <dgm:presLayoutVars>
          <dgm:bulletEnabled val="1"/>
        </dgm:presLayoutVars>
      </dgm:prSet>
      <dgm:spPr/>
    </dgm:pt>
  </dgm:ptLst>
  <dgm:cxnLst>
    <dgm:cxn modelId="{D56BD60E-404C-4BD6-BC53-554860125596}" type="presOf" srcId="{9DEAE39A-0184-4C10-AB33-0ABD0F4D8A9A}" destId="{D4E6FE1D-3DB9-482A-AD71-C15732B4DC08}" srcOrd="0" destOrd="0" presId="urn:microsoft.com/office/officeart/2005/8/layout/vList3"/>
    <dgm:cxn modelId="{C090E55F-5743-422C-9728-69C96F0CF8DC}" srcId="{3FE24F74-4242-49F7-B25B-1C27F39D6B05}" destId="{9DEAE39A-0184-4C10-AB33-0ABD0F4D8A9A}" srcOrd="1" destOrd="0" parTransId="{B2270164-67B4-42D2-8148-42A9E1E71315}" sibTransId="{AA7562A4-3756-4923-82A3-0E3F1F2C072D}"/>
    <dgm:cxn modelId="{D5E4BA41-F207-45BE-914D-FBF9B2A2C7CD}" srcId="{3FE24F74-4242-49F7-B25B-1C27F39D6B05}" destId="{59FF2BCA-4F35-4C3D-88AC-4AC4FB387694}" srcOrd="0" destOrd="0" parTransId="{AB876F77-13F8-4D38-9795-F39043987B2C}" sibTransId="{035CF16D-F5BB-414B-818B-6CE242099CBF}"/>
    <dgm:cxn modelId="{1346BF4E-E3DC-4CCD-B051-041BB9736023}" type="presOf" srcId="{3FE24F74-4242-49F7-B25B-1C27F39D6B05}" destId="{08DC8C8A-EFCD-424C-B7CF-651F75BAF18E}" srcOrd="0" destOrd="0" presId="urn:microsoft.com/office/officeart/2005/8/layout/vList3"/>
    <dgm:cxn modelId="{04EAD050-B6A3-40DF-86CD-7631101C9E67}" type="presOf" srcId="{ACDF6952-0EB7-4309-845D-D8282A1860D7}" destId="{AEFCF655-172D-44DE-A97B-2A6B0DD6F0B0}" srcOrd="0" destOrd="0" presId="urn:microsoft.com/office/officeart/2005/8/layout/vList3"/>
    <dgm:cxn modelId="{F5DEAA9B-1390-4D1C-8E2F-19368CAF45ED}" type="presOf" srcId="{D0DA6828-2207-47A8-AF2F-484FC9ACC74E}" destId="{AC649330-E9C5-4488-BC1A-C8720D172BF5}" srcOrd="0" destOrd="0" presId="urn:microsoft.com/office/officeart/2005/8/layout/vList3"/>
    <dgm:cxn modelId="{E14BA4A2-FAFD-48B7-B19D-ACD33F32D3B9}" type="presOf" srcId="{59FF2BCA-4F35-4C3D-88AC-4AC4FB387694}" destId="{2FC4162C-104E-4AB2-9F4E-49DD692B5DA9}" srcOrd="0" destOrd="0" presId="urn:microsoft.com/office/officeart/2005/8/layout/vList3"/>
    <dgm:cxn modelId="{2A4ECEAA-A3E6-4A3C-8AE1-7268428527C5}" srcId="{3FE24F74-4242-49F7-B25B-1C27F39D6B05}" destId="{D0DA6828-2207-47A8-AF2F-484FC9ACC74E}" srcOrd="3" destOrd="0" parTransId="{1ACE264C-765E-4396-997F-D2A305B86130}" sibTransId="{082CB72A-0CC7-4DEF-8E2A-6CE7862FCB9F}"/>
    <dgm:cxn modelId="{B1F403C5-0143-43E7-8866-32188EC9C3CD}" srcId="{3FE24F74-4242-49F7-B25B-1C27F39D6B05}" destId="{ACDF6952-0EB7-4309-845D-D8282A1860D7}" srcOrd="2" destOrd="0" parTransId="{A3CF98E8-82D8-4787-93EC-A88D2C3CAEA6}" sibTransId="{32FA5243-3360-4F45-AA61-A876A076A9AA}"/>
    <dgm:cxn modelId="{03CDFD11-76F0-4B12-9125-171242C308DD}" type="presParOf" srcId="{08DC8C8A-EFCD-424C-B7CF-651F75BAF18E}" destId="{80995929-8538-4557-BFEC-C3B110B1AA8F}" srcOrd="0" destOrd="0" presId="urn:microsoft.com/office/officeart/2005/8/layout/vList3"/>
    <dgm:cxn modelId="{6774FB27-BEF0-475F-B780-20B9017E3C0B}" type="presParOf" srcId="{80995929-8538-4557-BFEC-C3B110B1AA8F}" destId="{63E62528-7402-4975-BD61-CEF8C47D3CCD}" srcOrd="0" destOrd="0" presId="urn:microsoft.com/office/officeart/2005/8/layout/vList3"/>
    <dgm:cxn modelId="{D961F290-9C7D-4B63-B0D4-A555D3A435C0}" type="presParOf" srcId="{80995929-8538-4557-BFEC-C3B110B1AA8F}" destId="{2FC4162C-104E-4AB2-9F4E-49DD692B5DA9}" srcOrd="1" destOrd="0" presId="urn:microsoft.com/office/officeart/2005/8/layout/vList3"/>
    <dgm:cxn modelId="{86F5CDAA-5AC4-4FFA-9908-7B46A1E47551}" type="presParOf" srcId="{08DC8C8A-EFCD-424C-B7CF-651F75BAF18E}" destId="{E0ED2A6F-E308-49D5-95C0-843FE0B20806}" srcOrd="1" destOrd="0" presId="urn:microsoft.com/office/officeart/2005/8/layout/vList3"/>
    <dgm:cxn modelId="{FBB8678D-2335-470F-82CA-D039DBC4580A}" type="presParOf" srcId="{08DC8C8A-EFCD-424C-B7CF-651F75BAF18E}" destId="{8D138206-2109-4B3D-9EF6-12B04F8C658B}" srcOrd="2" destOrd="0" presId="urn:microsoft.com/office/officeart/2005/8/layout/vList3"/>
    <dgm:cxn modelId="{FFBE5AFE-81D5-4C61-851F-FC4F0A79D40B}" type="presParOf" srcId="{8D138206-2109-4B3D-9EF6-12B04F8C658B}" destId="{A29817B0-F2F6-4DBF-A799-2BFF00C82BF1}" srcOrd="0" destOrd="0" presId="urn:microsoft.com/office/officeart/2005/8/layout/vList3"/>
    <dgm:cxn modelId="{39CFF98A-A958-4B54-8B06-908C31674347}" type="presParOf" srcId="{8D138206-2109-4B3D-9EF6-12B04F8C658B}" destId="{D4E6FE1D-3DB9-482A-AD71-C15732B4DC08}" srcOrd="1" destOrd="0" presId="urn:microsoft.com/office/officeart/2005/8/layout/vList3"/>
    <dgm:cxn modelId="{5A8B1A77-05AE-4570-97D3-3B8FCBBFD05F}" type="presParOf" srcId="{08DC8C8A-EFCD-424C-B7CF-651F75BAF18E}" destId="{72915FA5-7F19-4BE3-A9AF-024950B5C796}" srcOrd="3" destOrd="0" presId="urn:microsoft.com/office/officeart/2005/8/layout/vList3"/>
    <dgm:cxn modelId="{B7B559E8-57CB-4C04-B415-D7DF96042F1D}" type="presParOf" srcId="{08DC8C8A-EFCD-424C-B7CF-651F75BAF18E}" destId="{4127A57B-A508-4B27-989B-192D5EE6D33C}" srcOrd="4" destOrd="0" presId="urn:microsoft.com/office/officeart/2005/8/layout/vList3"/>
    <dgm:cxn modelId="{036712C5-ACD2-4B57-98D9-AB22DBE8EB83}" type="presParOf" srcId="{4127A57B-A508-4B27-989B-192D5EE6D33C}" destId="{2BDA47E5-132A-430A-81F8-BD5ECBE0FD00}" srcOrd="0" destOrd="0" presId="urn:microsoft.com/office/officeart/2005/8/layout/vList3"/>
    <dgm:cxn modelId="{AF0C0106-2F6B-41FF-8784-B2C8F3D95EF0}" type="presParOf" srcId="{4127A57B-A508-4B27-989B-192D5EE6D33C}" destId="{AEFCF655-172D-44DE-A97B-2A6B0DD6F0B0}" srcOrd="1" destOrd="0" presId="urn:microsoft.com/office/officeart/2005/8/layout/vList3"/>
    <dgm:cxn modelId="{552898C1-83BE-4FDA-995F-BFD39BAAC8A5}" type="presParOf" srcId="{08DC8C8A-EFCD-424C-B7CF-651F75BAF18E}" destId="{DCC6B46B-2B55-480B-A6A3-4765F364A995}" srcOrd="5" destOrd="0" presId="urn:microsoft.com/office/officeart/2005/8/layout/vList3"/>
    <dgm:cxn modelId="{B005A848-B0F3-492D-A602-B36832E4A6EE}" type="presParOf" srcId="{08DC8C8A-EFCD-424C-B7CF-651F75BAF18E}" destId="{29C0399C-0FF5-4919-BB47-174052D4C64E}" srcOrd="6" destOrd="0" presId="urn:microsoft.com/office/officeart/2005/8/layout/vList3"/>
    <dgm:cxn modelId="{6BF331EF-B597-453C-A60E-B12C8EEFD571}" type="presParOf" srcId="{29C0399C-0FF5-4919-BB47-174052D4C64E}" destId="{D7BD9849-8C95-4554-9C0F-6C5403FC8FA9}" srcOrd="0" destOrd="0" presId="urn:microsoft.com/office/officeart/2005/8/layout/vList3"/>
    <dgm:cxn modelId="{85DED29F-BAE1-4001-B6C3-F43A31F8A7B2}" type="presParOf" srcId="{29C0399C-0FF5-4919-BB47-174052D4C64E}" destId="{AC649330-E9C5-4488-BC1A-C8720D172B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2E5DC8-FBAD-4C57-8578-18A48E604390}" type="doc">
      <dgm:prSet loTypeId="urn:microsoft.com/office/officeart/2005/8/layout/vList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BE"/>
        </a:p>
      </dgm:t>
    </dgm:pt>
    <dgm:pt modelId="{8E1F9985-9F3D-48F6-AB82-AE13B9AD1953}">
      <dgm:prSet phldrT="[Tekst]" custT="1"/>
      <dgm:spPr/>
      <dgm:t>
        <a:bodyPr/>
        <a:lstStyle/>
        <a:p>
          <a:r>
            <a:rPr lang="nl-BE" sz="2300" dirty="0"/>
            <a:t>Johnny Hendrikx</a:t>
          </a:r>
          <a:br>
            <a:rPr lang="nl-BE" sz="2300" dirty="0"/>
          </a:br>
          <a:r>
            <a:rPr lang="nl-BE" sz="1600" dirty="0"/>
            <a:t>(NVA/PLE)</a:t>
          </a:r>
        </a:p>
      </dgm:t>
    </dgm:pt>
    <dgm:pt modelId="{30D36FB5-F7D5-45C5-BFDD-21F73B097912}" type="parTrans" cxnId="{78BB4D76-FBD9-4137-981A-DE0AE1AEC1F0}">
      <dgm:prSet/>
      <dgm:spPr/>
      <dgm:t>
        <a:bodyPr/>
        <a:lstStyle/>
        <a:p>
          <a:endParaRPr lang="nl-BE"/>
        </a:p>
      </dgm:t>
    </dgm:pt>
    <dgm:pt modelId="{88DE8C4D-0530-4DA8-BA30-9BA82C20F740}" type="sibTrans" cxnId="{78BB4D76-FBD9-4137-981A-DE0AE1AEC1F0}">
      <dgm:prSet/>
      <dgm:spPr/>
      <dgm:t>
        <a:bodyPr/>
        <a:lstStyle/>
        <a:p>
          <a:endParaRPr lang="nl-BE"/>
        </a:p>
      </dgm:t>
    </dgm:pt>
    <dgm:pt modelId="{510B085D-D640-41D2-A96E-51F2688FC0BB}">
      <dgm:prSet phldrT="[Tekst]" custT="1"/>
      <dgm:spPr/>
      <dgm:t>
        <a:bodyPr/>
        <a:lstStyle/>
        <a:p>
          <a:r>
            <a:rPr lang="nl-BE" sz="2300" dirty="0" err="1"/>
            <a:t>Jokke</a:t>
          </a:r>
          <a:r>
            <a:rPr lang="nl-BE" sz="2300" dirty="0"/>
            <a:t> Hennekam </a:t>
          </a:r>
          <a:r>
            <a:rPr lang="nl-BE" sz="1600" dirty="0"/>
            <a:t>(Vooruit)</a:t>
          </a:r>
        </a:p>
      </dgm:t>
    </dgm:pt>
    <dgm:pt modelId="{82D0A959-D856-4269-9E1F-8E44508535F1}" type="parTrans" cxnId="{3230020A-30C3-4AD5-BEF5-49B4A52D6134}">
      <dgm:prSet/>
      <dgm:spPr/>
      <dgm:t>
        <a:bodyPr/>
        <a:lstStyle/>
        <a:p>
          <a:endParaRPr lang="nl-BE"/>
        </a:p>
      </dgm:t>
    </dgm:pt>
    <dgm:pt modelId="{49DF609B-F891-4383-B6FF-C66237EFC1A4}" type="sibTrans" cxnId="{3230020A-30C3-4AD5-BEF5-49B4A52D6134}">
      <dgm:prSet/>
      <dgm:spPr/>
      <dgm:t>
        <a:bodyPr/>
        <a:lstStyle/>
        <a:p>
          <a:endParaRPr lang="nl-BE"/>
        </a:p>
      </dgm:t>
    </dgm:pt>
    <dgm:pt modelId="{D551CB13-5D10-42DB-A17E-E3D21A4A8621}">
      <dgm:prSet phldrT="[Tekst]" custT="1"/>
      <dgm:spPr/>
      <dgm:t>
        <a:bodyPr/>
        <a:lstStyle/>
        <a:p>
          <a:r>
            <a:rPr lang="nl-BE" sz="2300" dirty="0"/>
            <a:t>Judith Francken </a:t>
          </a:r>
        </a:p>
        <a:p>
          <a:r>
            <a:rPr lang="nl-BE" sz="1600" dirty="0"/>
            <a:t>(CD&amp;V)</a:t>
          </a:r>
        </a:p>
      </dgm:t>
    </dgm:pt>
    <dgm:pt modelId="{6A98D68E-5202-4C1A-9EAA-429E65F73AB4}" type="parTrans" cxnId="{B19DCA37-FD43-4400-A6C1-91FF5DA8A48E}">
      <dgm:prSet/>
      <dgm:spPr/>
      <dgm:t>
        <a:bodyPr/>
        <a:lstStyle/>
        <a:p>
          <a:endParaRPr lang="nl-BE"/>
        </a:p>
      </dgm:t>
    </dgm:pt>
    <dgm:pt modelId="{7A8C5755-480B-46BF-8D8E-5C0561483A7F}" type="sibTrans" cxnId="{B19DCA37-FD43-4400-A6C1-91FF5DA8A48E}">
      <dgm:prSet/>
      <dgm:spPr/>
      <dgm:t>
        <a:bodyPr/>
        <a:lstStyle/>
        <a:p>
          <a:endParaRPr lang="nl-BE"/>
        </a:p>
      </dgm:t>
    </dgm:pt>
    <dgm:pt modelId="{D70E8778-73F8-43FE-A3DF-FEF88F729684}">
      <dgm:prSet phldrT="[Tekst]" custT="1"/>
      <dgm:spPr/>
      <dgm:t>
        <a:bodyPr/>
        <a:lstStyle/>
        <a:p>
          <a:r>
            <a:rPr lang="nl-BE" sz="2300" dirty="0"/>
            <a:t>Eva Eyckmans </a:t>
          </a:r>
        </a:p>
        <a:p>
          <a:r>
            <a:rPr lang="nl-BE" sz="1600" dirty="0"/>
            <a:t>(CD&amp;V)</a:t>
          </a:r>
        </a:p>
      </dgm:t>
    </dgm:pt>
    <dgm:pt modelId="{15ED3B7E-C6C4-4115-9E0A-00527AEC0433}" type="parTrans" cxnId="{0C50FBF3-95D0-44C1-9794-9FA4164285D6}">
      <dgm:prSet/>
      <dgm:spPr/>
      <dgm:t>
        <a:bodyPr/>
        <a:lstStyle/>
        <a:p>
          <a:endParaRPr lang="nl-BE"/>
        </a:p>
      </dgm:t>
    </dgm:pt>
    <dgm:pt modelId="{41F67D68-BC90-498B-9F04-E14F12E693DE}" type="sibTrans" cxnId="{0C50FBF3-95D0-44C1-9794-9FA4164285D6}">
      <dgm:prSet/>
      <dgm:spPr/>
      <dgm:t>
        <a:bodyPr/>
        <a:lstStyle/>
        <a:p>
          <a:endParaRPr lang="nl-BE"/>
        </a:p>
      </dgm:t>
    </dgm:pt>
    <dgm:pt modelId="{95227529-DFE8-4D5E-A0A7-71296D8175C8}" type="pres">
      <dgm:prSet presAssocID="{FC2E5DC8-FBAD-4C57-8578-18A48E604390}" presName="linearFlow" presStyleCnt="0">
        <dgm:presLayoutVars>
          <dgm:dir/>
          <dgm:resizeHandles val="exact"/>
        </dgm:presLayoutVars>
      </dgm:prSet>
      <dgm:spPr/>
    </dgm:pt>
    <dgm:pt modelId="{205AA560-CCD0-47F7-A2E0-C8C68AE72D8C}" type="pres">
      <dgm:prSet presAssocID="{D70E8778-73F8-43FE-A3DF-FEF88F729684}" presName="composite" presStyleCnt="0"/>
      <dgm:spPr/>
    </dgm:pt>
    <dgm:pt modelId="{3B2A5750-FA0E-4176-A2BD-B9F809F46627}" type="pres">
      <dgm:prSet presAssocID="{D70E8778-73F8-43FE-A3DF-FEF88F729684}" presName="imgShp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</dgm:spPr>
    </dgm:pt>
    <dgm:pt modelId="{C4387BB2-194B-4A9D-B93B-CE09EBA5EBB8}" type="pres">
      <dgm:prSet presAssocID="{D70E8778-73F8-43FE-A3DF-FEF88F729684}" presName="txShp" presStyleLbl="node1" presStyleIdx="0" presStyleCnt="4">
        <dgm:presLayoutVars>
          <dgm:bulletEnabled val="1"/>
        </dgm:presLayoutVars>
      </dgm:prSet>
      <dgm:spPr/>
    </dgm:pt>
    <dgm:pt modelId="{9A0501D8-C2CD-4462-A5EB-E4260DB02202}" type="pres">
      <dgm:prSet presAssocID="{41F67D68-BC90-498B-9F04-E14F12E693DE}" presName="spacing" presStyleCnt="0"/>
      <dgm:spPr/>
    </dgm:pt>
    <dgm:pt modelId="{C504CEE0-D3D6-48AE-AD69-D7DC19501424}" type="pres">
      <dgm:prSet presAssocID="{D551CB13-5D10-42DB-A17E-E3D21A4A8621}" presName="composite" presStyleCnt="0"/>
      <dgm:spPr/>
    </dgm:pt>
    <dgm:pt modelId="{2D154B36-295F-4CA2-B4BB-C25D4120AF1C}" type="pres">
      <dgm:prSet presAssocID="{D551CB13-5D10-42DB-A17E-E3D21A4A8621}" presName="imgShp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t="-25000" b="-25000"/>
          </a:stretch>
        </a:blipFill>
      </dgm:spPr>
    </dgm:pt>
    <dgm:pt modelId="{B002232D-517B-4CDB-87A6-5722E5EA577B}" type="pres">
      <dgm:prSet presAssocID="{D551CB13-5D10-42DB-A17E-E3D21A4A8621}" presName="txShp" presStyleLbl="node1" presStyleIdx="1" presStyleCnt="4">
        <dgm:presLayoutVars>
          <dgm:bulletEnabled val="1"/>
        </dgm:presLayoutVars>
      </dgm:prSet>
      <dgm:spPr/>
    </dgm:pt>
    <dgm:pt modelId="{6BCAD2AA-66AA-4A7E-A417-484A05854294}" type="pres">
      <dgm:prSet presAssocID="{7A8C5755-480B-46BF-8D8E-5C0561483A7F}" presName="spacing" presStyleCnt="0"/>
      <dgm:spPr/>
    </dgm:pt>
    <dgm:pt modelId="{BE960FCA-6619-4FBE-890A-1F7DAEEEED35}" type="pres">
      <dgm:prSet presAssocID="{8E1F9985-9F3D-48F6-AB82-AE13B9AD1953}" presName="composite" presStyleCnt="0"/>
      <dgm:spPr/>
    </dgm:pt>
    <dgm:pt modelId="{A247CF53-73BD-42ED-B6AA-7FA5ABA171CA}" type="pres">
      <dgm:prSet presAssocID="{8E1F9985-9F3D-48F6-AB82-AE13B9AD1953}" presName="imgShp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25000" b="-25000"/>
          </a:stretch>
        </a:blipFill>
      </dgm:spPr>
    </dgm:pt>
    <dgm:pt modelId="{DCDAFEB4-ACBC-4A7D-BA12-ACAAB92A9C6D}" type="pres">
      <dgm:prSet presAssocID="{8E1F9985-9F3D-48F6-AB82-AE13B9AD1953}" presName="txShp" presStyleLbl="node1" presStyleIdx="2" presStyleCnt="4">
        <dgm:presLayoutVars>
          <dgm:bulletEnabled val="1"/>
        </dgm:presLayoutVars>
      </dgm:prSet>
      <dgm:spPr/>
    </dgm:pt>
    <dgm:pt modelId="{191290F7-CF13-4262-A24C-06478F27D499}" type="pres">
      <dgm:prSet presAssocID="{88DE8C4D-0530-4DA8-BA30-9BA82C20F740}" presName="spacing" presStyleCnt="0"/>
      <dgm:spPr/>
    </dgm:pt>
    <dgm:pt modelId="{E3DF477F-1735-4F31-B979-B07720BB744C}" type="pres">
      <dgm:prSet presAssocID="{510B085D-D640-41D2-A96E-51F2688FC0BB}" presName="composite" presStyleCnt="0"/>
      <dgm:spPr/>
    </dgm:pt>
    <dgm:pt modelId="{50140657-D918-4A85-A632-7F67EE8AE265}" type="pres">
      <dgm:prSet presAssocID="{510B085D-D640-41D2-A96E-51F2688FC0BB}" presName="imgShp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t="-25000" b="-25000"/>
          </a:stretch>
        </a:blipFill>
      </dgm:spPr>
    </dgm:pt>
    <dgm:pt modelId="{7D5825EE-3D09-462E-ADC8-10F18FEFFBE0}" type="pres">
      <dgm:prSet presAssocID="{510B085D-D640-41D2-A96E-51F2688FC0BB}" presName="txShp" presStyleLbl="node1" presStyleIdx="3" presStyleCnt="4">
        <dgm:presLayoutVars>
          <dgm:bulletEnabled val="1"/>
        </dgm:presLayoutVars>
      </dgm:prSet>
      <dgm:spPr/>
    </dgm:pt>
  </dgm:ptLst>
  <dgm:cxnLst>
    <dgm:cxn modelId="{3230020A-30C3-4AD5-BEF5-49B4A52D6134}" srcId="{FC2E5DC8-FBAD-4C57-8578-18A48E604390}" destId="{510B085D-D640-41D2-A96E-51F2688FC0BB}" srcOrd="3" destOrd="0" parTransId="{82D0A959-D856-4269-9E1F-8E44508535F1}" sibTransId="{49DF609B-F891-4383-B6FF-C66237EFC1A4}"/>
    <dgm:cxn modelId="{558FAE37-5708-468F-A1A6-6D011AC4C76E}" type="presOf" srcId="{510B085D-D640-41D2-A96E-51F2688FC0BB}" destId="{7D5825EE-3D09-462E-ADC8-10F18FEFFBE0}" srcOrd="0" destOrd="0" presId="urn:microsoft.com/office/officeart/2005/8/layout/vList3"/>
    <dgm:cxn modelId="{B19DCA37-FD43-4400-A6C1-91FF5DA8A48E}" srcId="{FC2E5DC8-FBAD-4C57-8578-18A48E604390}" destId="{D551CB13-5D10-42DB-A17E-E3D21A4A8621}" srcOrd="1" destOrd="0" parTransId="{6A98D68E-5202-4C1A-9EAA-429E65F73AB4}" sibTransId="{7A8C5755-480B-46BF-8D8E-5C0561483A7F}"/>
    <dgm:cxn modelId="{1E57B746-3828-41DA-8BFB-BA0681CF9027}" type="presOf" srcId="{D70E8778-73F8-43FE-A3DF-FEF88F729684}" destId="{C4387BB2-194B-4A9D-B93B-CE09EBA5EBB8}" srcOrd="0" destOrd="0" presId="urn:microsoft.com/office/officeart/2005/8/layout/vList3"/>
    <dgm:cxn modelId="{78BB4D76-FBD9-4137-981A-DE0AE1AEC1F0}" srcId="{FC2E5DC8-FBAD-4C57-8578-18A48E604390}" destId="{8E1F9985-9F3D-48F6-AB82-AE13B9AD1953}" srcOrd="2" destOrd="0" parTransId="{30D36FB5-F7D5-45C5-BFDD-21F73B097912}" sibTransId="{88DE8C4D-0530-4DA8-BA30-9BA82C20F740}"/>
    <dgm:cxn modelId="{45903F96-B225-4F4C-9D49-98EA3F286DC2}" type="presOf" srcId="{FC2E5DC8-FBAD-4C57-8578-18A48E604390}" destId="{95227529-DFE8-4D5E-A0A7-71296D8175C8}" srcOrd="0" destOrd="0" presId="urn:microsoft.com/office/officeart/2005/8/layout/vList3"/>
    <dgm:cxn modelId="{2913CDC6-97A4-4613-8E5A-F69D0559FF85}" type="presOf" srcId="{8E1F9985-9F3D-48F6-AB82-AE13B9AD1953}" destId="{DCDAFEB4-ACBC-4A7D-BA12-ACAAB92A9C6D}" srcOrd="0" destOrd="0" presId="urn:microsoft.com/office/officeart/2005/8/layout/vList3"/>
    <dgm:cxn modelId="{AB0446E2-BBDC-4F25-8330-CCF4A18E6DB7}" type="presOf" srcId="{D551CB13-5D10-42DB-A17E-E3D21A4A8621}" destId="{B002232D-517B-4CDB-87A6-5722E5EA577B}" srcOrd="0" destOrd="0" presId="urn:microsoft.com/office/officeart/2005/8/layout/vList3"/>
    <dgm:cxn modelId="{0C50FBF3-95D0-44C1-9794-9FA4164285D6}" srcId="{FC2E5DC8-FBAD-4C57-8578-18A48E604390}" destId="{D70E8778-73F8-43FE-A3DF-FEF88F729684}" srcOrd="0" destOrd="0" parTransId="{15ED3B7E-C6C4-4115-9E0A-00527AEC0433}" sibTransId="{41F67D68-BC90-498B-9F04-E14F12E693DE}"/>
    <dgm:cxn modelId="{FB3DBF21-3594-47C9-B0F0-CAB937A74D1A}" type="presParOf" srcId="{95227529-DFE8-4D5E-A0A7-71296D8175C8}" destId="{205AA560-CCD0-47F7-A2E0-C8C68AE72D8C}" srcOrd="0" destOrd="0" presId="urn:microsoft.com/office/officeart/2005/8/layout/vList3"/>
    <dgm:cxn modelId="{79A6B9B3-80A3-4905-B4B4-5A75299F1FBE}" type="presParOf" srcId="{205AA560-CCD0-47F7-A2E0-C8C68AE72D8C}" destId="{3B2A5750-FA0E-4176-A2BD-B9F809F46627}" srcOrd="0" destOrd="0" presId="urn:microsoft.com/office/officeart/2005/8/layout/vList3"/>
    <dgm:cxn modelId="{054E41BB-A7CB-4F8C-BDFC-9938F6234B01}" type="presParOf" srcId="{205AA560-CCD0-47F7-A2E0-C8C68AE72D8C}" destId="{C4387BB2-194B-4A9D-B93B-CE09EBA5EBB8}" srcOrd="1" destOrd="0" presId="urn:microsoft.com/office/officeart/2005/8/layout/vList3"/>
    <dgm:cxn modelId="{96AC5A21-E5DE-463C-B422-31312ED96426}" type="presParOf" srcId="{95227529-DFE8-4D5E-A0A7-71296D8175C8}" destId="{9A0501D8-C2CD-4462-A5EB-E4260DB02202}" srcOrd="1" destOrd="0" presId="urn:microsoft.com/office/officeart/2005/8/layout/vList3"/>
    <dgm:cxn modelId="{7FFD0B79-EE4C-4ABC-9BD0-3D7FC881B37F}" type="presParOf" srcId="{95227529-DFE8-4D5E-A0A7-71296D8175C8}" destId="{C504CEE0-D3D6-48AE-AD69-D7DC19501424}" srcOrd="2" destOrd="0" presId="urn:microsoft.com/office/officeart/2005/8/layout/vList3"/>
    <dgm:cxn modelId="{D54016CA-6BF1-4E32-AC14-333CFD9657BF}" type="presParOf" srcId="{C504CEE0-D3D6-48AE-AD69-D7DC19501424}" destId="{2D154B36-295F-4CA2-B4BB-C25D4120AF1C}" srcOrd="0" destOrd="0" presId="urn:microsoft.com/office/officeart/2005/8/layout/vList3"/>
    <dgm:cxn modelId="{F358209E-87D3-4951-BB2F-FB6905C09744}" type="presParOf" srcId="{C504CEE0-D3D6-48AE-AD69-D7DC19501424}" destId="{B002232D-517B-4CDB-87A6-5722E5EA577B}" srcOrd="1" destOrd="0" presId="urn:microsoft.com/office/officeart/2005/8/layout/vList3"/>
    <dgm:cxn modelId="{95060492-3BD4-484C-B942-CBF7099D9F42}" type="presParOf" srcId="{95227529-DFE8-4D5E-A0A7-71296D8175C8}" destId="{6BCAD2AA-66AA-4A7E-A417-484A05854294}" srcOrd="3" destOrd="0" presId="urn:microsoft.com/office/officeart/2005/8/layout/vList3"/>
    <dgm:cxn modelId="{9DC6D966-3286-49E2-99A9-CDC96FD2E248}" type="presParOf" srcId="{95227529-DFE8-4D5E-A0A7-71296D8175C8}" destId="{BE960FCA-6619-4FBE-890A-1F7DAEEEED35}" srcOrd="4" destOrd="0" presId="urn:microsoft.com/office/officeart/2005/8/layout/vList3"/>
    <dgm:cxn modelId="{7BD99046-68C2-468E-B088-26B427E2658E}" type="presParOf" srcId="{BE960FCA-6619-4FBE-890A-1F7DAEEEED35}" destId="{A247CF53-73BD-42ED-B6AA-7FA5ABA171CA}" srcOrd="0" destOrd="0" presId="urn:microsoft.com/office/officeart/2005/8/layout/vList3"/>
    <dgm:cxn modelId="{310902D3-E9BE-47B1-8731-2B2B558B50A9}" type="presParOf" srcId="{BE960FCA-6619-4FBE-890A-1F7DAEEEED35}" destId="{DCDAFEB4-ACBC-4A7D-BA12-ACAAB92A9C6D}" srcOrd="1" destOrd="0" presId="urn:microsoft.com/office/officeart/2005/8/layout/vList3"/>
    <dgm:cxn modelId="{B8D5C65A-A12F-4485-95F2-8B2E2E203C0A}" type="presParOf" srcId="{95227529-DFE8-4D5E-A0A7-71296D8175C8}" destId="{191290F7-CF13-4262-A24C-06478F27D499}" srcOrd="5" destOrd="0" presId="urn:microsoft.com/office/officeart/2005/8/layout/vList3"/>
    <dgm:cxn modelId="{FEDB9AC5-076D-42AC-BE90-7051A6D5BCB0}" type="presParOf" srcId="{95227529-DFE8-4D5E-A0A7-71296D8175C8}" destId="{E3DF477F-1735-4F31-B979-B07720BB744C}" srcOrd="6" destOrd="0" presId="urn:microsoft.com/office/officeart/2005/8/layout/vList3"/>
    <dgm:cxn modelId="{512B786B-E12E-49B8-82C1-D16661B3ED13}" type="presParOf" srcId="{E3DF477F-1735-4F31-B979-B07720BB744C}" destId="{50140657-D918-4A85-A632-7F67EE8AE265}" srcOrd="0" destOrd="0" presId="urn:microsoft.com/office/officeart/2005/8/layout/vList3"/>
    <dgm:cxn modelId="{8D086A79-FEFD-4000-AF33-4B8B2F332305}" type="presParOf" srcId="{E3DF477F-1735-4F31-B979-B07720BB744C}" destId="{7D5825EE-3D09-462E-ADC8-10F18FEFFBE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ACDAA-6A9A-4C06-BE1B-1F76E6507D0B}">
      <dsp:nvSpPr>
        <dsp:cNvPr id="0" name=""/>
        <dsp:cNvSpPr/>
      </dsp:nvSpPr>
      <dsp:spPr>
        <a:xfrm rot="10800000">
          <a:off x="1683830" y="439"/>
          <a:ext cx="5791336" cy="102993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1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b="1" kern="1200" dirty="0"/>
            <a:t>Voorzitter </a:t>
          </a:r>
          <a:br>
            <a:rPr lang="nl-BE" sz="2500" kern="1200" dirty="0"/>
          </a:br>
          <a:r>
            <a:rPr lang="nl-BE" sz="2500" kern="1200" dirty="0"/>
            <a:t>Eva Eyckmans</a:t>
          </a:r>
          <a:br>
            <a:rPr lang="nl-BE" sz="1600" kern="1200" dirty="0"/>
          </a:br>
          <a:r>
            <a:rPr lang="nl-BE" sz="1800" kern="1200" dirty="0"/>
            <a:t>(CD&amp;V)</a:t>
          </a:r>
        </a:p>
      </dsp:txBody>
      <dsp:txXfrm rot="10800000">
        <a:off x="1941314" y="439"/>
        <a:ext cx="5533852" cy="1029936"/>
      </dsp:txXfrm>
    </dsp:sp>
    <dsp:sp modelId="{26370756-A930-4550-8E4C-BE2D3CB0FD22}">
      <dsp:nvSpPr>
        <dsp:cNvPr id="0" name=""/>
        <dsp:cNvSpPr/>
      </dsp:nvSpPr>
      <dsp:spPr>
        <a:xfrm>
          <a:off x="1201235" y="1654"/>
          <a:ext cx="1029936" cy="1029936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B5ADF1-8433-4B9B-B1D9-19EED69F807A}">
      <dsp:nvSpPr>
        <dsp:cNvPr id="0" name=""/>
        <dsp:cNvSpPr/>
      </dsp:nvSpPr>
      <dsp:spPr>
        <a:xfrm rot="10800000">
          <a:off x="1716203" y="1339034"/>
          <a:ext cx="5791336" cy="102993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1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b="1" kern="1200" dirty="0"/>
            <a:t>Bevoegd Schepen </a:t>
          </a:r>
          <a:br>
            <a:rPr lang="nl-BE" sz="2500" kern="1200" dirty="0"/>
          </a:br>
          <a:r>
            <a:rPr lang="nl-BE" sz="2500" kern="1200" dirty="0"/>
            <a:t>Robin Jacobs</a:t>
          </a:r>
          <a:br>
            <a:rPr lang="nl-BE" sz="2500" kern="1200" dirty="0"/>
          </a:br>
          <a:r>
            <a:rPr lang="nl-BE" sz="1800" kern="1200" dirty="0"/>
            <a:t>(NVA/PLE)</a:t>
          </a:r>
        </a:p>
      </dsp:txBody>
      <dsp:txXfrm rot="10800000">
        <a:off x="1973687" y="1339034"/>
        <a:ext cx="5533852" cy="1029936"/>
      </dsp:txXfrm>
    </dsp:sp>
    <dsp:sp modelId="{EFAC1439-8A82-41B5-A6C9-0AB374E72A0C}">
      <dsp:nvSpPr>
        <dsp:cNvPr id="0" name=""/>
        <dsp:cNvSpPr/>
      </dsp:nvSpPr>
      <dsp:spPr>
        <a:xfrm>
          <a:off x="1201235" y="1339034"/>
          <a:ext cx="1029936" cy="1029936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8F0367-DD9A-48BB-A113-D4643BD4821A}">
      <dsp:nvSpPr>
        <dsp:cNvPr id="0" name=""/>
        <dsp:cNvSpPr/>
      </dsp:nvSpPr>
      <dsp:spPr>
        <a:xfrm rot="10800000">
          <a:off x="1716203" y="2676413"/>
          <a:ext cx="5791336" cy="102993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1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b="1" kern="1200" dirty="0"/>
            <a:t>Bevoegd Schepen</a:t>
          </a:r>
          <a:br>
            <a:rPr lang="nl-BE" sz="2500" kern="1200" dirty="0"/>
          </a:br>
          <a:r>
            <a:rPr lang="nl-BE" sz="2500" kern="1200" dirty="0"/>
            <a:t>Arno Aerden</a:t>
          </a:r>
          <a:br>
            <a:rPr lang="nl-BE" sz="1200" kern="1200" dirty="0"/>
          </a:br>
          <a:r>
            <a:rPr lang="nl-BE" sz="1800" kern="1200" dirty="0"/>
            <a:t>(Vooruit)</a:t>
          </a:r>
        </a:p>
      </dsp:txBody>
      <dsp:txXfrm rot="10800000">
        <a:off x="1973687" y="2676413"/>
        <a:ext cx="5533852" cy="1029936"/>
      </dsp:txXfrm>
    </dsp:sp>
    <dsp:sp modelId="{F19521C3-48D5-4E93-BB8A-86A5621B8AB1}">
      <dsp:nvSpPr>
        <dsp:cNvPr id="0" name=""/>
        <dsp:cNvSpPr/>
      </dsp:nvSpPr>
      <dsp:spPr>
        <a:xfrm>
          <a:off x="1201235" y="2676413"/>
          <a:ext cx="1029936" cy="1029936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7BEB35-4E51-4CCA-804A-D0743D6358CD}">
      <dsp:nvSpPr>
        <dsp:cNvPr id="0" name=""/>
        <dsp:cNvSpPr/>
      </dsp:nvSpPr>
      <dsp:spPr>
        <a:xfrm rot="10800000">
          <a:off x="1716203" y="4013793"/>
          <a:ext cx="5791336" cy="102993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173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Secretaris</a:t>
          </a:r>
          <a:br>
            <a:rPr lang="nl-BE" sz="2000" kern="1200" dirty="0"/>
          </a:br>
          <a:r>
            <a:rPr lang="nl-BE" sz="25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Pieter Verhoeven</a:t>
          </a:r>
          <a:br>
            <a:rPr lang="nl-BE" sz="2000" kern="1200" dirty="0"/>
          </a:br>
          <a:r>
            <a:rPr lang="nl-BE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(Afdelingshoofd Samenleven)</a:t>
          </a:r>
        </a:p>
      </dsp:txBody>
      <dsp:txXfrm rot="10800000">
        <a:off x="1973687" y="4013793"/>
        <a:ext cx="5533852" cy="1029936"/>
      </dsp:txXfrm>
    </dsp:sp>
    <dsp:sp modelId="{56F1D8B0-0AEF-4A94-8E6F-D081EF66D3A7}">
      <dsp:nvSpPr>
        <dsp:cNvPr id="0" name=""/>
        <dsp:cNvSpPr/>
      </dsp:nvSpPr>
      <dsp:spPr>
        <a:xfrm>
          <a:off x="1201235" y="4013793"/>
          <a:ext cx="1029936" cy="1029936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16412" t="-30393" r="-16412" b="-3039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C4162C-104E-4AB2-9F4E-49DD692B5DA9}">
      <dsp:nvSpPr>
        <dsp:cNvPr id="0" name=""/>
        <dsp:cNvSpPr/>
      </dsp:nvSpPr>
      <dsp:spPr>
        <a:xfrm rot="10800000">
          <a:off x="1161706" y="618"/>
          <a:ext cx="3617648" cy="100197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1844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/>
            <a:t>Emma Lambregts </a:t>
          </a:r>
          <a:r>
            <a:rPr lang="nl-BE" sz="1600" kern="1200" dirty="0"/>
            <a:t>(Vooruit)</a:t>
          </a:r>
        </a:p>
      </dsp:txBody>
      <dsp:txXfrm rot="10800000">
        <a:off x="1412200" y="618"/>
        <a:ext cx="3367154" cy="1001977"/>
      </dsp:txXfrm>
    </dsp:sp>
    <dsp:sp modelId="{63E62528-7402-4975-BD61-CEF8C47D3CCD}">
      <dsp:nvSpPr>
        <dsp:cNvPr id="0" name=""/>
        <dsp:cNvSpPr/>
      </dsp:nvSpPr>
      <dsp:spPr>
        <a:xfrm>
          <a:off x="660717" y="618"/>
          <a:ext cx="1001977" cy="100197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E6FE1D-3DB9-482A-AD71-C15732B4DC08}">
      <dsp:nvSpPr>
        <dsp:cNvPr id="0" name=""/>
        <dsp:cNvSpPr/>
      </dsp:nvSpPr>
      <dsp:spPr>
        <a:xfrm rot="10800000">
          <a:off x="1161706" y="1301694"/>
          <a:ext cx="3617648" cy="100197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1844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/>
            <a:t>Ellen Maas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(NVA/PLE)</a:t>
          </a:r>
        </a:p>
      </dsp:txBody>
      <dsp:txXfrm rot="10800000">
        <a:off x="1412200" y="1301694"/>
        <a:ext cx="3367154" cy="1001977"/>
      </dsp:txXfrm>
    </dsp:sp>
    <dsp:sp modelId="{A29817B0-F2F6-4DBF-A799-2BFF00C82BF1}">
      <dsp:nvSpPr>
        <dsp:cNvPr id="0" name=""/>
        <dsp:cNvSpPr/>
      </dsp:nvSpPr>
      <dsp:spPr>
        <a:xfrm>
          <a:off x="660717" y="1301694"/>
          <a:ext cx="1001977" cy="1001977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FCF655-172D-44DE-A97B-2A6B0DD6F0B0}">
      <dsp:nvSpPr>
        <dsp:cNvPr id="0" name=""/>
        <dsp:cNvSpPr/>
      </dsp:nvSpPr>
      <dsp:spPr>
        <a:xfrm rot="10800000">
          <a:off x="1161706" y="2602769"/>
          <a:ext cx="3617648" cy="100197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1844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/>
            <a:t>Anne Somers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(NVA/PLE)</a:t>
          </a:r>
        </a:p>
      </dsp:txBody>
      <dsp:txXfrm rot="10800000">
        <a:off x="1412200" y="2602769"/>
        <a:ext cx="3367154" cy="1001977"/>
      </dsp:txXfrm>
    </dsp:sp>
    <dsp:sp modelId="{2BDA47E5-132A-430A-81F8-BD5ECBE0FD00}">
      <dsp:nvSpPr>
        <dsp:cNvPr id="0" name=""/>
        <dsp:cNvSpPr/>
      </dsp:nvSpPr>
      <dsp:spPr>
        <a:xfrm>
          <a:off x="660717" y="2602769"/>
          <a:ext cx="1001977" cy="1001977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649330-E9C5-4488-BC1A-C8720D172BF5}">
      <dsp:nvSpPr>
        <dsp:cNvPr id="0" name=""/>
        <dsp:cNvSpPr/>
      </dsp:nvSpPr>
      <dsp:spPr>
        <a:xfrm rot="10800000">
          <a:off x="1161706" y="3903844"/>
          <a:ext cx="3617648" cy="100197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1844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/>
            <a:t>Kenny van </a:t>
          </a:r>
          <a:r>
            <a:rPr lang="nl-BE" sz="2300" kern="1200" dirty="0" err="1"/>
            <a:t>Dyck</a:t>
          </a:r>
          <a:r>
            <a:rPr lang="nl-BE" sz="2300" kern="1200" dirty="0"/>
            <a:t>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(Vlaams Belang)</a:t>
          </a:r>
        </a:p>
      </dsp:txBody>
      <dsp:txXfrm rot="10800000">
        <a:off x="1412200" y="3903844"/>
        <a:ext cx="3367154" cy="1001977"/>
      </dsp:txXfrm>
    </dsp:sp>
    <dsp:sp modelId="{D7BD9849-8C95-4554-9C0F-6C5403FC8FA9}">
      <dsp:nvSpPr>
        <dsp:cNvPr id="0" name=""/>
        <dsp:cNvSpPr/>
      </dsp:nvSpPr>
      <dsp:spPr>
        <a:xfrm>
          <a:off x="660717" y="3903844"/>
          <a:ext cx="1001977" cy="1001977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87BB2-194B-4A9D-B93B-CE09EBA5EBB8}">
      <dsp:nvSpPr>
        <dsp:cNvPr id="0" name=""/>
        <dsp:cNvSpPr/>
      </dsp:nvSpPr>
      <dsp:spPr>
        <a:xfrm rot="10800000">
          <a:off x="1153673" y="643"/>
          <a:ext cx="3585766" cy="10019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184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/>
            <a:t>Eva Eyckmans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(CD&amp;V)</a:t>
          </a:r>
        </a:p>
      </dsp:txBody>
      <dsp:txXfrm rot="10800000">
        <a:off x="1404165" y="643"/>
        <a:ext cx="3335274" cy="1001967"/>
      </dsp:txXfrm>
    </dsp:sp>
    <dsp:sp modelId="{3B2A5750-FA0E-4176-A2BD-B9F809F46627}">
      <dsp:nvSpPr>
        <dsp:cNvPr id="0" name=""/>
        <dsp:cNvSpPr/>
      </dsp:nvSpPr>
      <dsp:spPr>
        <a:xfrm>
          <a:off x="652689" y="643"/>
          <a:ext cx="1001967" cy="100196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02232D-517B-4CDB-87A6-5722E5EA577B}">
      <dsp:nvSpPr>
        <dsp:cNvPr id="0" name=""/>
        <dsp:cNvSpPr/>
      </dsp:nvSpPr>
      <dsp:spPr>
        <a:xfrm rot="10800000">
          <a:off x="1153673" y="1301705"/>
          <a:ext cx="3585766" cy="10019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184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/>
            <a:t>Judith Francken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dirty="0"/>
            <a:t>(CD&amp;V)</a:t>
          </a:r>
        </a:p>
      </dsp:txBody>
      <dsp:txXfrm rot="10800000">
        <a:off x="1404165" y="1301705"/>
        <a:ext cx="3335274" cy="1001967"/>
      </dsp:txXfrm>
    </dsp:sp>
    <dsp:sp modelId="{2D154B36-295F-4CA2-B4BB-C25D4120AF1C}">
      <dsp:nvSpPr>
        <dsp:cNvPr id="0" name=""/>
        <dsp:cNvSpPr/>
      </dsp:nvSpPr>
      <dsp:spPr>
        <a:xfrm>
          <a:off x="652689" y="1301705"/>
          <a:ext cx="1001967" cy="1001967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DAFEB4-ACBC-4A7D-BA12-ACAAB92A9C6D}">
      <dsp:nvSpPr>
        <dsp:cNvPr id="0" name=""/>
        <dsp:cNvSpPr/>
      </dsp:nvSpPr>
      <dsp:spPr>
        <a:xfrm rot="10800000">
          <a:off x="1153673" y="2602767"/>
          <a:ext cx="3585766" cy="10019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184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/>
            <a:t>Johnny Hendrikx</a:t>
          </a:r>
          <a:br>
            <a:rPr lang="nl-BE" sz="2300" kern="1200" dirty="0"/>
          </a:br>
          <a:r>
            <a:rPr lang="nl-BE" sz="1600" kern="1200" dirty="0"/>
            <a:t>(NVA/PLE)</a:t>
          </a:r>
        </a:p>
      </dsp:txBody>
      <dsp:txXfrm rot="10800000">
        <a:off x="1404165" y="2602767"/>
        <a:ext cx="3335274" cy="1001967"/>
      </dsp:txXfrm>
    </dsp:sp>
    <dsp:sp modelId="{A247CF53-73BD-42ED-B6AA-7FA5ABA171CA}">
      <dsp:nvSpPr>
        <dsp:cNvPr id="0" name=""/>
        <dsp:cNvSpPr/>
      </dsp:nvSpPr>
      <dsp:spPr>
        <a:xfrm>
          <a:off x="652689" y="2602767"/>
          <a:ext cx="1001967" cy="1001967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825EE-3D09-462E-ADC8-10F18FEFFBE0}">
      <dsp:nvSpPr>
        <dsp:cNvPr id="0" name=""/>
        <dsp:cNvSpPr/>
      </dsp:nvSpPr>
      <dsp:spPr>
        <a:xfrm rot="10800000">
          <a:off x="1153673" y="3903829"/>
          <a:ext cx="3585766" cy="10019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184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 err="1"/>
            <a:t>Jokke</a:t>
          </a:r>
          <a:r>
            <a:rPr lang="nl-BE" sz="2300" kern="1200" dirty="0"/>
            <a:t> Hennekam </a:t>
          </a:r>
          <a:r>
            <a:rPr lang="nl-BE" sz="1600" kern="1200" dirty="0"/>
            <a:t>(Vooruit)</a:t>
          </a:r>
        </a:p>
      </dsp:txBody>
      <dsp:txXfrm rot="10800000">
        <a:off x="1404165" y="3903829"/>
        <a:ext cx="3335274" cy="1001967"/>
      </dsp:txXfrm>
    </dsp:sp>
    <dsp:sp modelId="{50140657-D918-4A85-A632-7F67EE8AE265}">
      <dsp:nvSpPr>
        <dsp:cNvPr id="0" name=""/>
        <dsp:cNvSpPr/>
      </dsp:nvSpPr>
      <dsp:spPr>
        <a:xfrm>
          <a:off x="652689" y="3903829"/>
          <a:ext cx="1001967" cy="1001967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78C7D-0529-4CB9-930B-AAC899EFE97B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FCCAF-22EB-4E35-A11E-493E22675DF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9161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Info: https://codex.vlaanderen.be/Zoeken/Document.aspx?DID=1029017&amp;param=inhoud&amp;AID=1234875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0763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https://codex.vlaanderen.be/Zoeken/Document.aspx?DID=1029017&amp;param=inhoud&amp;AID=1234875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29211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9364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9462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040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https://www.essen.be/gemeente-bestuur/gemeentebestuur/commissies/commissie-infrastructuur-en-verkeer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48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BC4D56-77C1-714E-B13B-BBF475B55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987EA14-DEB7-454C-A223-9E37EAB38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5A1C46-C920-D343-ABCA-7BDFB210F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880CB6-6906-4648-8E79-897D25C5E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37DD95-39DD-A144-B3FF-007DDA5F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5573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FA5CC-2A0F-1F4C-B108-ACFF71993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C7FA09-199C-A84A-BEAA-5317EEB8B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DEE9A2-57E6-074F-B32E-DD286781A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6616EC-07F4-8049-9018-F44A12457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F09C70-A34E-1E41-A65F-32F5AD6FA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85735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E5649-B059-904E-998F-8C798092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77D4E8B-5D33-3448-9F08-3EDC22540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E4F017-1595-304E-A200-59B0B7A2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3EEBE0-9DC9-8447-988E-F78A56C23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F39F20-7318-644B-A028-1235383E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332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A9F03-B997-D244-99C7-A8F11A8B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FD05A0-8D78-E847-AA85-B0028584A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F9B36FD-DFDA-5548-A530-8FF0A6379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C57AFE-6CC8-6747-865C-D96335A79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A54689-DD09-3845-91B7-C8FA4872F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3C58BC0-0EF8-4D49-848B-D471A8241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51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3912BB-EB61-7D42-AAF6-99CD05BD8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E12E16-8803-C446-9281-F2FF0F72A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77A2ED5-15AB-1146-9DC6-FC548C4DB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23C9CA1-6AEE-B74A-AC2C-061B87ACB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E24B1BC-7428-8743-85DE-BD5AFB36D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DBF0C3A-601E-5A47-BE80-1651DFD4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DACCE89-594D-A849-B4C9-1BE997A80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FE8CEFE-C8DB-A64F-8E18-E66CB11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782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37A28-0586-CA49-8C25-B2E584B5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1169A3A-FC35-A645-A952-17AF98A16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7311D5-DA81-FD4B-A9A7-E07C7481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2283179-2B08-C14D-9DCE-5361E0E70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415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E36975F-2865-8540-8378-F83DA6116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4F55B69-C53F-7148-ADC9-8B352EB5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E63043-23C0-0343-8C5E-3C5D38F54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7875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7DC6F0-C129-2A49-B6D6-2C9D4CD42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673E79-DDDD-8946-A607-49C2316D5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FC41F01-9820-0D4A-816B-4E642376C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304AF0A-0D7E-2740-B239-08FAD33E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954E33-0681-874D-A6DA-FBABBEAB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4980F6-21B1-2546-8505-A6244E6DB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782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4115F-6D29-2A46-A50F-D969B525D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CED9F7-8C55-AD47-9D33-C2BC7B9A3A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6D5AE7-905B-1648-BD00-1C2AE770D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CD9DEF-5347-EA44-8870-8E5D9EBC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8583057-4CC8-DA40-9C0D-7C7D3BBC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CCA58FF-4830-D642-8E4F-F66B4FFB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519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288BC1-BB48-984A-9FB6-40EFA20B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B8B0DC4-5707-A24B-9C9E-E25A2F454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1D1760-9913-0C42-8181-BA7B34975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8A399C-CB89-DF4D-B7E8-8841046C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FC0A72-C8AD-8343-A7AB-52B5F8963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899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22B2E47-7BAD-C744-AEFB-5F43744D3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B24598-58CD-A24F-A69A-71D89CF57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6DC54A-6C12-ED4A-A88D-129645F5A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B5925F-2DE6-1D45-B2BF-77EC03592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F7BF0D-9ABF-DC41-85DF-0771AA27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035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0D4D344-8229-FC45-AC07-93BFBFA9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3C3FE0-9EA7-9146-BAB5-BF9F487DE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58911D1-E880-C043-B72E-63170AEEAC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F86D7-11B5-4747-A567-EDAE110C3032}" type="datetimeFigureOut">
              <a:rPr lang="nl-BE" smtClean="0"/>
              <a:t>23/04/2025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DC5CE7-E7CD-5A4A-A3C5-384FB03AC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246464-3D85-B447-AD1A-C45870676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4558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aadsnet.essen.be/eloketdetail/49/agendapunt-commissies-indiene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ssen.paddlecms.net/gemeente-bestuur/gemeentebestuur/commissies/commissie-welzijn" TargetMode="External"/><Relationship Id="rId5" Type="http://schemas.openxmlformats.org/officeDocument/2006/relationships/hyperlink" Target="https://extranet.essen.be/detail.aspx?id=2027&amp;f=47717" TargetMode="External"/><Relationship Id="rId4" Type="http://schemas.openxmlformats.org/officeDocument/2006/relationships/hyperlink" Target="https://essen.paddlecms.net/gemeente-bestuur/gemeentebestuur/commissies/commissie-infrastructuur-en-verkeer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A904E1-22BD-7E41-CC8C-1A5212456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1849E454-7B98-200B-BB9A-908B971C5FB8}"/>
              </a:ext>
            </a:extLst>
          </p:cNvPr>
          <p:cNvSpPr txBox="1">
            <a:spLocks/>
          </p:cNvSpPr>
          <p:nvPr/>
        </p:nvSpPr>
        <p:spPr>
          <a:xfrm>
            <a:off x="2931412" y="3049391"/>
            <a:ext cx="7887639" cy="17772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nl-BE" sz="5000" b="1" dirty="0">
                <a:solidFill>
                  <a:schemeClr val="bg1"/>
                </a:solidFill>
                <a:latin typeface="Scala Sans Offc"/>
              </a:rPr>
              <a:t>Welkom op de Gemeenteraadscommissie ‘Welzijn'</a:t>
            </a:r>
            <a:endParaRPr lang="nl-BE" sz="5000" b="1" dirty="0">
              <a:solidFill>
                <a:schemeClr val="bg1"/>
              </a:solidFill>
              <a:latin typeface="Scala Sans Offc" panose="020B0504030101020102" pitchFamily="34" charset="77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49A6DBD-BF4F-D5C1-DF05-135D52F33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95" t="2356" r="947" b="81258"/>
          <a:stretch/>
        </p:blipFill>
        <p:spPr>
          <a:xfrm>
            <a:off x="6693571" y="5426244"/>
            <a:ext cx="5582653" cy="143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57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46BF45-A8C3-D193-60EF-BC587AD7C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1EA1BD-BD6E-28EB-38A1-DB44F708D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1" y="3961816"/>
            <a:ext cx="6521117" cy="1777248"/>
          </a:xfrm>
        </p:spPr>
        <p:txBody>
          <a:bodyPr>
            <a:normAutofit/>
          </a:bodyPr>
          <a:lstStyle/>
          <a:p>
            <a:pPr algn="l"/>
            <a:r>
              <a:rPr lang="nl-BE" b="1">
                <a:solidFill>
                  <a:schemeClr val="bg1"/>
                </a:solidFill>
                <a:latin typeface="Scala Sans Offc" panose="020B0504030101020102" pitchFamily="34" charset="77"/>
              </a:rPr>
              <a:t>Inleiding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DBC934A-0ED2-0DA7-4A1E-FD413C4232B6}"/>
              </a:ext>
            </a:extLst>
          </p:cNvPr>
          <p:cNvCxnSpPr>
            <a:cxnSpLocks/>
          </p:cNvCxnSpPr>
          <p:nvPr/>
        </p:nvCxnSpPr>
        <p:spPr>
          <a:xfrm>
            <a:off x="1179093" y="3681659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7621272E-9D8B-83B0-1D0F-0BDC428D1A59}"/>
              </a:ext>
            </a:extLst>
          </p:cNvPr>
          <p:cNvCxnSpPr>
            <a:cxnSpLocks/>
          </p:cNvCxnSpPr>
          <p:nvPr/>
        </p:nvCxnSpPr>
        <p:spPr>
          <a:xfrm>
            <a:off x="1179093" y="5907498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8DFAFEFF-D571-C21C-92EF-7DFF6F620164}"/>
              </a:ext>
            </a:extLst>
          </p:cNvPr>
          <p:cNvSpPr txBox="1">
            <a:spLocks/>
          </p:cNvSpPr>
          <p:nvPr/>
        </p:nvSpPr>
        <p:spPr>
          <a:xfrm>
            <a:off x="7255042" y="3681659"/>
            <a:ext cx="7146757" cy="3392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0000" b="1">
                <a:solidFill>
                  <a:schemeClr val="bg1"/>
                </a:solidFill>
                <a:latin typeface="Scala Sans Offc" panose="020B0504030101020102" pitchFamily="34" charset="77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11971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1021" y="1053855"/>
            <a:ext cx="6135147" cy="950490"/>
          </a:xfrm>
        </p:spPr>
        <p:txBody>
          <a:bodyPr>
            <a:normAutofit fontScale="90000"/>
          </a:bodyPr>
          <a:lstStyle/>
          <a:p>
            <a:pPr algn="l"/>
            <a:r>
              <a:rPr lang="nl-BE" sz="4200" b="1">
                <a:solidFill>
                  <a:srgbClr val="DD6B18"/>
                </a:solidFill>
                <a:latin typeface="Scala Sans Offc" panose="020B0504030101020102" pitchFamily="34" charset="77"/>
              </a:rPr>
              <a:t>Gemeenteraadscommissies – Wat is het? Wat doen ze?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0447" y="2327555"/>
            <a:ext cx="10399649" cy="3725122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De gemeenteraad heeft enkele commissies opgericht rond bepaalde onderwerpen vb. infrastructuur, met als opdracht: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bg1">
                    <a:lumMod val="49000"/>
                  </a:schemeClr>
                </a:solidFill>
                <a:latin typeface="Scala Sans Offc"/>
              </a:rPr>
              <a:t>voorbereiding</a:t>
            </a:r>
            <a:r>
              <a:rPr lang="nl-NL" b="0" i="0" dirty="0">
                <a:solidFill>
                  <a:schemeClr val="bg1">
                    <a:lumMod val="49000"/>
                  </a:schemeClr>
                </a:solidFill>
                <a:effectLst/>
                <a:latin typeface="Scala Sans Offc"/>
              </a:rPr>
              <a:t> </a:t>
            </a: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van de besprekingen van de </a:t>
            </a:r>
            <a:r>
              <a:rPr lang="nl-NL" b="1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gemeenteraad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​</a:t>
            </a:r>
            <a:r>
              <a:rPr lang="nl-NL" b="1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adviesverlening</a:t>
            </a: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 (</a:t>
            </a: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na het al dan niet horen van</a:t>
            </a: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 deskundigen en belanghebbenden)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​formuleren van </a:t>
            </a:r>
            <a:r>
              <a:rPr lang="nl-NL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voorstellen</a:t>
            </a: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 om de </a:t>
            </a:r>
            <a:r>
              <a:rPr lang="nl-NL" b="1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inspraak van de bevolking </a:t>
            </a: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vorm te geven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​afstemming met het beleid van de verzelfstandigde agentschappen en de </a:t>
            </a: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  </a:t>
            </a:r>
            <a:br>
              <a:rPr lang="nl-NL" dirty="0">
                <a:latin typeface="Scala Sans Offc"/>
              </a:rPr>
            </a:b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 </a:t>
            </a: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intergemeentelijke samenwerkingsverbanden</a:t>
            </a:r>
          </a:p>
          <a:p>
            <a:pPr algn="l"/>
            <a:endParaRPr lang="nl-BE" b="1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1451879" y="2008165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>
            <a:extLst>
              <a:ext uri="{FF2B5EF4-FFF2-40B4-BE49-F238E27FC236}">
                <a16:creationId xmlns:a16="http://schemas.microsoft.com/office/drawing/2014/main" id="{8F6989DA-3E35-5144-A998-29397EA89C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483" r="40618"/>
          <a:stretch/>
        </p:blipFill>
        <p:spPr>
          <a:xfrm>
            <a:off x="-151682" y="1"/>
            <a:ext cx="3469417" cy="1236064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29CDC97-016C-264C-9D3B-42D2DEE32A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95" t="2356" r="947" b="81258"/>
          <a:stretch/>
        </p:blipFill>
        <p:spPr>
          <a:xfrm>
            <a:off x="6693571" y="5426244"/>
            <a:ext cx="5582653" cy="143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57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6802653-3F50-DD46-83CA-3C1A8BD656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62" r="20178"/>
          <a:stretch/>
        </p:blipFill>
        <p:spPr>
          <a:xfrm>
            <a:off x="7315200" y="0"/>
            <a:ext cx="487465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498" y="-136863"/>
            <a:ext cx="6489813" cy="1946112"/>
          </a:xfrm>
        </p:spPr>
        <p:txBody>
          <a:bodyPr>
            <a:normAutofit/>
          </a:bodyPr>
          <a:lstStyle/>
          <a:p>
            <a:pPr algn="l"/>
            <a:r>
              <a:rPr lang="nl-BE" sz="4200" b="1">
                <a:solidFill>
                  <a:srgbClr val="DD6B18"/>
                </a:solidFill>
                <a:latin typeface="Scala Sans Offc"/>
              </a:rPr>
              <a:t>Gemeenteraadscommissie – Wie zijn ze?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988" y="2240632"/>
            <a:ext cx="5907506" cy="4185761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algn="l" fontAlgn="base"/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De commissie bestaat uit </a:t>
            </a:r>
            <a:r>
              <a:rPr lang="nl-NL" b="1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8 raadsleden </a:t>
            </a: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en weerspiegelt de bestuursmeerderheid in de gemeenteraad.</a:t>
            </a:r>
          </a:p>
          <a:p>
            <a:pPr algn="l" fontAlgn="base"/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Binnen de Commissie bestaan enkele afgebakende rollen, nl.: </a:t>
            </a:r>
            <a:endParaRPr lang="nl-NL" b="0" i="0" dirty="0">
              <a:solidFill>
                <a:schemeClr val="bg1">
                  <a:lumMod val="50000"/>
                </a:schemeClr>
              </a:solidFill>
              <a:effectLst/>
              <a:latin typeface="Scala Sans Offc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De V</a:t>
            </a: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Scala Sans Offc"/>
              </a:rPr>
              <a:t>oorzitter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De Commissieleden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De Bevoegde Schepen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De Secretaris </a:t>
            </a:r>
            <a:r>
              <a:rPr lang="nl-NL" b="0" i="0" dirty="0">
                <a:solidFill>
                  <a:schemeClr val="bg1">
                    <a:lumMod val="50000"/>
                  </a:schemeClr>
                </a:solidFill>
                <a:effectLst/>
                <a:latin typeface="Flanders Art Sans"/>
              </a:rPr>
              <a:t> </a:t>
            </a:r>
          </a:p>
          <a:p>
            <a:pPr algn="l" fontAlgn="base">
              <a:buNone/>
            </a:pPr>
            <a:endParaRPr lang="nl-NL" b="0" i="0" dirty="0">
              <a:solidFill>
                <a:schemeClr val="bg1">
                  <a:lumMod val="50000"/>
                </a:schemeClr>
              </a:solidFill>
              <a:effectLst/>
              <a:latin typeface="Flanders Art Sans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666988" y="1899920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73749" r="24223" b="1"/>
          <a:stretch/>
        </p:blipFill>
        <p:spPr>
          <a:xfrm>
            <a:off x="6967455" y="0"/>
            <a:ext cx="4453544" cy="167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9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FF8D25-715C-17B2-DB08-E9599AF6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C48C65-112D-275C-FFCB-4D12C3CB2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 fontScale="90000"/>
          </a:bodyPr>
          <a:lstStyle/>
          <a:p>
            <a:pPr algn="l"/>
            <a:r>
              <a:rPr lang="nl-BE" sz="4200" b="1">
                <a:solidFill>
                  <a:srgbClr val="DD6B18"/>
                </a:solidFill>
                <a:latin typeface="Scala Sans Offc"/>
              </a:rPr>
              <a:t>Gemeenteraadscommissies </a:t>
            </a:r>
            <a:r>
              <a:rPr lang="nl-BE" sz="4200" b="1">
                <a:solidFill>
                  <a:srgbClr val="DD6B18"/>
                </a:solidFill>
                <a:ea typeface="+mj-lt"/>
                <a:cs typeface="+mj-lt"/>
              </a:rPr>
              <a:t>–</a:t>
            </a:r>
            <a:br>
              <a:rPr lang="nl-BE" sz="4200" b="1">
                <a:solidFill>
                  <a:srgbClr val="DD6B18"/>
                </a:solidFill>
                <a:latin typeface="Scala Sans Offc"/>
              </a:rPr>
            </a:br>
            <a:r>
              <a:rPr lang="nl-BE" sz="4200" b="1">
                <a:solidFill>
                  <a:srgbClr val="DD6B18"/>
                </a:solidFill>
                <a:latin typeface="Scala Sans Offc"/>
              </a:rPr>
              <a:t>Overzicht</a:t>
            </a:r>
            <a:endParaRPr lang="nl-BE" sz="4200" b="1">
              <a:latin typeface="Scala Sans Offc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69AF1BA1-CCAE-EBB6-4783-C640BAC647C6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E33F8B66-2E9A-387E-D5A1-ED325E3787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DC26E3A-CEE3-ED0D-BEF8-EEB3389316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1FA4737C-EA21-4C92-79EE-139D9C804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396278"/>
              </p:ext>
            </p:extLst>
          </p:nvPr>
        </p:nvGraphicFramePr>
        <p:xfrm>
          <a:off x="1732595" y="2473370"/>
          <a:ext cx="9727883" cy="29667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645472">
                  <a:extLst>
                    <a:ext uri="{9D8B030D-6E8A-4147-A177-3AD203B41FA5}">
                      <a16:colId xmlns:a16="http://schemas.microsoft.com/office/drawing/2014/main" val="3815660288"/>
                    </a:ext>
                  </a:extLst>
                </a:gridCol>
                <a:gridCol w="1966849">
                  <a:extLst>
                    <a:ext uri="{9D8B030D-6E8A-4147-A177-3AD203B41FA5}">
                      <a16:colId xmlns:a16="http://schemas.microsoft.com/office/drawing/2014/main" val="2180394300"/>
                    </a:ext>
                  </a:extLst>
                </a:gridCol>
                <a:gridCol w="4115562">
                  <a:extLst>
                    <a:ext uri="{9D8B030D-6E8A-4147-A177-3AD203B41FA5}">
                      <a16:colId xmlns:a16="http://schemas.microsoft.com/office/drawing/2014/main" val="1685161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Commissie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Voorzitter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Secretaris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19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Infrastructuur en Mobiliteit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Kevin Ooye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Charis Huygelen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19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Omgeving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Tuur Goormachtig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Charis Huygelen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07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Interne aangelegenheden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Anne Somers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Valerie Van Hauwaert / Bieke Van Schoors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84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Vrije Tijd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Emma </a:t>
                      </a:r>
                      <a:r>
                        <a:rPr lang="nl-BE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Lambregts</a:t>
                      </a:r>
                      <a:endParaRPr lang="nl-BE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Pieter Verhoeven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48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Welzijn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Eva Eyckmans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Pieter Verhoeven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Gezamenlijke Externe samenwerking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Dirk Konings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Ivan Kockx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33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Gezamenlijke commissie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Dirk Smout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Ivan Kockx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777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76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ABF756-E7A7-2E6A-FF9A-1959B4544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00883E-F005-7F26-1F63-D72683195D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 fontScale="90000"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/>
              </a:rPr>
              <a:t>Gemeenteraadscommissie </a:t>
            </a:r>
            <a:r>
              <a:rPr lang="nl-BE" sz="4200" b="1" dirty="0">
                <a:solidFill>
                  <a:srgbClr val="DD6B18"/>
                </a:solidFill>
                <a:ea typeface="+mj-lt"/>
                <a:cs typeface="+mj-lt"/>
              </a:rPr>
              <a:t>–</a:t>
            </a:r>
            <a:br>
              <a:rPr lang="nl-BE" sz="4200" b="1" dirty="0">
                <a:solidFill>
                  <a:srgbClr val="DD6B18"/>
                </a:solidFill>
                <a:latin typeface="Scala Sans Offc"/>
              </a:rPr>
            </a:br>
            <a:r>
              <a:rPr lang="nl-BE" sz="4200" b="1" dirty="0">
                <a:solidFill>
                  <a:srgbClr val="DD6B18"/>
                </a:solidFill>
                <a:latin typeface="Scala Sans Offc"/>
              </a:rPr>
              <a:t>Welzijn</a:t>
            </a:r>
            <a:endParaRPr lang="nl-BE" sz="4200" b="1" dirty="0">
              <a:latin typeface="Scala Sans Offc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C890838E-A54A-3526-026C-0D5D3F70143D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C7C87825-D81F-348A-3CB5-B9A78338DE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BB09995-3A6D-5555-C717-05D808E5DA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5" name="Ondertitel 4">
            <a:extLst>
              <a:ext uri="{FF2B5EF4-FFF2-40B4-BE49-F238E27FC236}">
                <a16:creationId xmlns:a16="http://schemas.microsoft.com/office/drawing/2014/main" id="{E9ED86BC-1BCD-A6FA-C261-E71D00310E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4" y="2414474"/>
            <a:ext cx="9144000" cy="36068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De Commissie </a:t>
            </a:r>
            <a:r>
              <a:rPr lang="nl-BE" b="1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Welzijn 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behandelt dossiers in de beleidsdomein zorg, gezondheid en sociaal beleid</a:t>
            </a:r>
            <a:br>
              <a:rPr lang="nl-BE" dirty="0">
                <a:latin typeface="Scala Sans Offc"/>
              </a:rPr>
            </a:br>
            <a:endParaRPr lang="nl-BE" dirty="0">
              <a:solidFill>
                <a:schemeClr val="bg1">
                  <a:lumMod val="50000"/>
                </a:schemeClr>
              </a:solidFill>
              <a:latin typeface="Scala Sans Offc"/>
              <a:ea typeface="Calibri"/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De Commissie is </a:t>
            </a:r>
            <a:r>
              <a:rPr lang="nl-BE" b="1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openbaar 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en dus toegankelijk voor publiek. </a:t>
            </a:r>
            <a:br>
              <a:rPr lang="nl-BE" dirty="0">
                <a:latin typeface="Scala Sans Offc"/>
              </a:rPr>
            </a:br>
            <a:endParaRPr lang="nl-BE" dirty="0">
              <a:solidFill>
                <a:schemeClr val="bg1">
                  <a:lumMod val="50000"/>
                </a:schemeClr>
              </a:solidFill>
              <a:latin typeface="Scala Sans Offc"/>
              <a:ea typeface="Calibri"/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De Commissie </a:t>
            </a:r>
            <a:r>
              <a:rPr lang="nl-BE" b="1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neemt geen beslissingen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 en behandelt geen persoonlijke dossiers, vergunningsdossiers,...</a:t>
            </a:r>
            <a:endParaRPr lang="nl-BE" dirty="0">
              <a:solidFill>
                <a:schemeClr val="bg1">
                  <a:lumMod val="50000"/>
                </a:schemeClr>
              </a:solidFill>
              <a:latin typeface="Scala Sans Offc"/>
              <a:ea typeface="Calibri"/>
              <a:cs typeface="Calibri"/>
            </a:endParaRPr>
          </a:p>
          <a:p>
            <a:pPr algn="l"/>
            <a:endParaRPr lang="nl-BE" dirty="0">
              <a:latin typeface="Flanders Art Sans"/>
            </a:endParaRPr>
          </a:p>
        </p:txBody>
      </p:sp>
    </p:spTree>
    <p:extLst>
      <p:ext uri="{BB962C8B-B14F-4D97-AF65-F5344CB8AC3E}">
        <p14:creationId xmlns:p14="http://schemas.microsoft.com/office/powerpoint/2010/main" val="2651020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CC712A-F73C-996F-62D1-B603295F4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79983-B3B6-7DE5-4C0E-144B65888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1" y="3961816"/>
            <a:ext cx="6521117" cy="1777248"/>
          </a:xfrm>
        </p:spPr>
        <p:txBody>
          <a:bodyPr>
            <a:normAutofit/>
          </a:bodyPr>
          <a:lstStyle/>
          <a:p>
            <a:pPr algn="l"/>
            <a:r>
              <a:rPr lang="nl-BE" b="1">
                <a:solidFill>
                  <a:schemeClr val="bg1"/>
                </a:solidFill>
                <a:latin typeface="Scala Sans Offc" panose="020B0504030101020102" pitchFamily="34" charset="77"/>
              </a:rPr>
              <a:t>Praktisch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3C8B9135-B9BC-E29D-0B86-0DAF955967E0}"/>
              </a:ext>
            </a:extLst>
          </p:cNvPr>
          <p:cNvCxnSpPr>
            <a:cxnSpLocks/>
          </p:cNvCxnSpPr>
          <p:nvPr/>
        </p:nvCxnSpPr>
        <p:spPr>
          <a:xfrm>
            <a:off x="1179093" y="3681659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7BC37381-6E25-3CC6-88B6-07C9A3B18436}"/>
              </a:ext>
            </a:extLst>
          </p:cNvPr>
          <p:cNvCxnSpPr>
            <a:cxnSpLocks/>
          </p:cNvCxnSpPr>
          <p:nvPr/>
        </p:nvCxnSpPr>
        <p:spPr>
          <a:xfrm>
            <a:off x="1179093" y="5907498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C8EE4AC-2932-F823-E694-5B696CC8AEDB}"/>
              </a:ext>
            </a:extLst>
          </p:cNvPr>
          <p:cNvSpPr txBox="1">
            <a:spLocks/>
          </p:cNvSpPr>
          <p:nvPr/>
        </p:nvSpPr>
        <p:spPr>
          <a:xfrm>
            <a:off x="7255042" y="3681659"/>
            <a:ext cx="7146757" cy="3392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0000" b="1">
                <a:solidFill>
                  <a:schemeClr val="bg1"/>
                </a:solidFill>
                <a:latin typeface="Scala Sans Offc" panose="020B0504030101020102" pitchFamily="34" charset="77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304185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2045" y="533174"/>
            <a:ext cx="8743997" cy="924832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/>
              </a:rPr>
              <a:t>Commissie Welzijn – Agenda en timing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700235" y="1457343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5759006"/>
            <a:ext cx="1006249" cy="1098993"/>
          </a:xfrm>
          <a:prstGeom prst="rect">
            <a:avLst/>
          </a:prstGeom>
        </p:spPr>
      </p:pic>
      <p:sp>
        <p:nvSpPr>
          <p:cNvPr id="5" name="Ondertitel 4">
            <a:extLst>
              <a:ext uri="{FF2B5EF4-FFF2-40B4-BE49-F238E27FC236}">
                <a16:creationId xmlns:a16="http://schemas.microsoft.com/office/drawing/2014/main" id="{CB1A66DE-750C-A1A2-5BA9-6E533D333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458" y="1595970"/>
            <a:ext cx="11067799" cy="5077521"/>
          </a:xfrm>
        </p:spPr>
        <p:txBody>
          <a:bodyPr vert="horz" lIns="91440" tIns="45720" rIns="91440" bIns="45720" numCol="1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BE" dirty="0">
              <a:solidFill>
                <a:schemeClr val="bg1">
                  <a:lumMod val="50000"/>
                </a:schemeClr>
              </a:solidFill>
              <a:latin typeface="Scala Sans Offc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Je kan </a:t>
            </a:r>
            <a:r>
              <a:rPr lang="nl-BE" b="1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agendapunten 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aanleveren via raadsnet: 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  <a:hlinkClick r:id="rId3"/>
              </a:rPr>
              <a:t>raadsnet.essen.be</a:t>
            </a:r>
            <a:endParaRPr lang="nl-BE" sz="1100" dirty="0">
              <a:solidFill>
                <a:schemeClr val="bg1">
                  <a:lumMod val="50000"/>
                </a:schemeClr>
              </a:solidFill>
              <a:latin typeface="Aptos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Na afstemming met de voorzitter, bevoegde schepen en secretaris wordt de </a:t>
            </a:r>
            <a:r>
              <a:rPr lang="nl-BE" b="1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uitnodiging + agenda 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minstens 5 werkdagen vóór de Commissie verzonden/gepubliceerd op 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website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.  </a:t>
            </a:r>
            <a:endParaRPr lang="nl-BE" dirty="0">
              <a:solidFill>
                <a:schemeClr val="bg1">
                  <a:lumMod val="50000"/>
                </a:schemeClr>
              </a:solidFill>
              <a:latin typeface="Scala Sans Offc"/>
              <a:ea typeface="Calibri"/>
              <a:cs typeface="Calibri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chemeClr val="bg1">
                    <a:lumMod val="49000"/>
                  </a:schemeClr>
                </a:solidFill>
                <a:latin typeface="Scala Sans Offc"/>
                <a:ea typeface="Calibri"/>
                <a:cs typeface="Calibri"/>
              </a:rPr>
              <a:t>Dossierinformatie</a:t>
            </a:r>
            <a:r>
              <a:rPr lang="nl-BE" dirty="0">
                <a:solidFill>
                  <a:schemeClr val="bg1">
                    <a:lumMod val="49000"/>
                  </a:schemeClr>
                </a:solidFill>
                <a:latin typeface="Scala Sans Offc"/>
                <a:ea typeface="Calibri"/>
                <a:cs typeface="Calibri"/>
              </a:rPr>
              <a:t> vind je op </a:t>
            </a:r>
            <a:r>
              <a:rPr lang="nl-BE" dirty="0">
                <a:solidFill>
                  <a:schemeClr val="bg1">
                    <a:lumMod val="49000"/>
                  </a:schemeClr>
                </a:solidFill>
                <a:latin typeface="Scala Sans Offc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Extranet.</a:t>
            </a:r>
            <a:r>
              <a:rPr lang="nl-BE" dirty="0">
                <a:solidFill>
                  <a:schemeClr val="bg1">
                    <a:lumMod val="49000"/>
                  </a:schemeClr>
                </a:solidFill>
                <a:latin typeface="Scala Sans Offc"/>
                <a:ea typeface="Calibri"/>
                <a:cs typeface="Calibri"/>
              </a:rPr>
              <a:t> 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Het </a:t>
            </a:r>
            <a:r>
              <a:rPr lang="nl-BE" b="1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verslag 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vind je op 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website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  <a:latin typeface="Scala Sans Offc"/>
              </a:rPr>
              <a:t>.</a:t>
            </a:r>
            <a:endParaRPr lang="nl-BE" dirty="0">
              <a:solidFill>
                <a:schemeClr val="bg1">
                  <a:lumMod val="50000"/>
                </a:schemeClr>
              </a:solidFill>
              <a:latin typeface="Scala Sans Offc"/>
              <a:ea typeface="Calibri"/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BE" sz="6400" dirty="0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algn="l"/>
            <a:endParaRPr lang="nl-BE" sz="6400" dirty="0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342900" indent="-342900" algn="l">
              <a:buChar char="•"/>
            </a:pPr>
            <a:endParaRPr lang="nl-BE" sz="6400" dirty="0">
              <a:solidFill>
                <a:srgbClr val="7F7F7F"/>
              </a:solidFill>
              <a:ea typeface="Calibri"/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BE" dirty="0">
              <a:solidFill>
                <a:srgbClr val="00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891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1" y="3961816"/>
            <a:ext cx="6521117" cy="1777248"/>
          </a:xfrm>
        </p:spPr>
        <p:txBody>
          <a:bodyPr>
            <a:normAutofit/>
          </a:bodyPr>
          <a:lstStyle/>
          <a:p>
            <a:pPr algn="l"/>
            <a:r>
              <a:rPr lang="nl-BE" b="1">
                <a:solidFill>
                  <a:schemeClr val="bg1"/>
                </a:solidFill>
                <a:latin typeface="Scala Sans Offc" panose="020B0504030101020102" pitchFamily="34" charset="77"/>
              </a:rPr>
              <a:t>Kennismaking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1179093" y="3681659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F6DEF23-8686-2942-A855-A5F6A7750BFB}"/>
              </a:ext>
            </a:extLst>
          </p:cNvPr>
          <p:cNvCxnSpPr>
            <a:cxnSpLocks/>
          </p:cNvCxnSpPr>
          <p:nvPr/>
        </p:nvCxnSpPr>
        <p:spPr>
          <a:xfrm>
            <a:off x="1179093" y="5907498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AF1AB2F8-DBA6-6049-A8F3-177285A2C1A6}"/>
              </a:ext>
            </a:extLst>
          </p:cNvPr>
          <p:cNvSpPr txBox="1">
            <a:spLocks/>
          </p:cNvSpPr>
          <p:nvPr/>
        </p:nvSpPr>
        <p:spPr>
          <a:xfrm>
            <a:off x="7255042" y="3681659"/>
            <a:ext cx="7146757" cy="3392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0000" b="1">
                <a:solidFill>
                  <a:schemeClr val="bg1"/>
                </a:solidFill>
                <a:latin typeface="Scala Sans Offc" panose="020B0504030101020102" pitchFamily="34" charset="77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75903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EA7E0-F065-6018-AA5F-BB9A43E64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F3F647-0908-3467-E800-26236284D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637" y="164286"/>
            <a:ext cx="7972926" cy="879475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Commissie Welzijn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A3C49C7B-850F-A0F3-6594-1D28DDAE58AD}"/>
              </a:ext>
            </a:extLst>
          </p:cNvPr>
          <p:cNvCxnSpPr>
            <a:cxnSpLocks/>
          </p:cNvCxnSpPr>
          <p:nvPr/>
        </p:nvCxnSpPr>
        <p:spPr>
          <a:xfrm>
            <a:off x="673021" y="1382347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29D761D7-D2C3-9FCD-9A33-0B0518C434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8B6499F-7946-9889-58B9-9E9E097251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17E3947-424B-84BF-C957-7AD75CD191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3534455"/>
              </p:ext>
            </p:extLst>
          </p:nvPr>
        </p:nvGraphicFramePr>
        <p:xfrm>
          <a:off x="2136680" y="1610315"/>
          <a:ext cx="8708776" cy="5045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61674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9174A-FC25-F1CD-3AFB-095C3845F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DF7BB-06A1-F800-9FEA-9464124CC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544" y="242888"/>
            <a:ext cx="9447027" cy="879475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Commissieleden Welzijn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88340962-ED8B-CFE6-03C6-82619BF09CCA}"/>
              </a:ext>
            </a:extLst>
          </p:cNvPr>
          <p:cNvCxnSpPr>
            <a:cxnSpLocks/>
          </p:cNvCxnSpPr>
          <p:nvPr/>
        </p:nvCxnSpPr>
        <p:spPr>
          <a:xfrm>
            <a:off x="673021" y="1212414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3B1B23B2-3EA7-8061-9C8D-561DE1FE65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681486" y="0"/>
            <a:ext cx="1510513" cy="172764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D73EBC0-0097-4CB6-0ED0-AE18597149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645586"/>
            <a:ext cx="1109856" cy="1212414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2D7F6A6-B373-3F08-CA87-4052283ED8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3510651"/>
              </p:ext>
            </p:extLst>
          </p:nvPr>
        </p:nvGraphicFramePr>
        <p:xfrm>
          <a:off x="5692648" y="1510309"/>
          <a:ext cx="5440073" cy="4906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9AF65A6-34DB-5BAA-A34A-DA5DEDAB4F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7787959"/>
              </p:ext>
            </p:extLst>
          </p:nvPr>
        </p:nvGraphicFramePr>
        <p:xfrm>
          <a:off x="706564" y="1510310"/>
          <a:ext cx="5392130" cy="4906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84072329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454</Words>
  <Application>Microsoft Office PowerPoint</Application>
  <PresentationFormat>Breedbeeld</PresentationFormat>
  <Paragraphs>85</Paragraphs>
  <Slides>11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Flanders Art Sans</vt:lpstr>
      <vt:lpstr>Scala Sans Offc</vt:lpstr>
      <vt:lpstr>Kantoorthema</vt:lpstr>
      <vt:lpstr>PowerPoint-presentatie</vt:lpstr>
      <vt:lpstr>Inleiding</vt:lpstr>
      <vt:lpstr>Gemeenteraadscommissies – Wat is het? Wat doen ze?</vt:lpstr>
      <vt:lpstr>Gemeenteraadscommissie – Wie zijn ze?</vt:lpstr>
      <vt:lpstr>Gemeenteraadscommissies – Overzicht</vt:lpstr>
      <vt:lpstr>Gemeenteraadscommissie – Welzijn</vt:lpstr>
      <vt:lpstr>Praktisch</vt:lpstr>
      <vt:lpstr>Commissie Welzijn – Agenda en timing</vt:lpstr>
      <vt:lpstr>Kennismaking</vt:lpstr>
      <vt:lpstr>Commissie Welzijn</vt:lpstr>
      <vt:lpstr>Commissieleden Welzijn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VOOR TITEL</dc:title>
  <dc:creator>Michel Arteel</dc:creator>
  <cp:lastModifiedBy>Pieter Verhoeven</cp:lastModifiedBy>
  <cp:revision>8</cp:revision>
  <dcterms:created xsi:type="dcterms:W3CDTF">2018-09-04T09:29:20Z</dcterms:created>
  <dcterms:modified xsi:type="dcterms:W3CDTF">2025-04-23T09:57:02Z</dcterms:modified>
</cp:coreProperties>
</file>