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4" r:id="rId1"/>
  </p:sldMasterIdLst>
  <p:notesMasterIdLst>
    <p:notesMasterId r:id="rId51"/>
  </p:notesMasterIdLst>
  <p:handoutMasterIdLst>
    <p:handoutMasterId r:id="rId52"/>
  </p:handoutMasterIdLst>
  <p:sldIdLst>
    <p:sldId id="256" r:id="rId2"/>
    <p:sldId id="281" r:id="rId3"/>
    <p:sldId id="285" r:id="rId4"/>
    <p:sldId id="293" r:id="rId5"/>
    <p:sldId id="301" r:id="rId6"/>
    <p:sldId id="294" r:id="rId7"/>
    <p:sldId id="302" r:id="rId8"/>
    <p:sldId id="295" r:id="rId9"/>
    <p:sldId id="303" r:id="rId10"/>
    <p:sldId id="304" r:id="rId11"/>
    <p:sldId id="296" r:id="rId12"/>
    <p:sldId id="305" r:id="rId13"/>
    <p:sldId id="306" r:id="rId14"/>
    <p:sldId id="297" r:id="rId15"/>
    <p:sldId id="288" r:id="rId16"/>
    <p:sldId id="307" r:id="rId17"/>
    <p:sldId id="308" r:id="rId18"/>
    <p:sldId id="309" r:id="rId19"/>
    <p:sldId id="310" r:id="rId20"/>
    <p:sldId id="311" r:id="rId21"/>
    <p:sldId id="313" r:id="rId22"/>
    <p:sldId id="312" r:id="rId23"/>
    <p:sldId id="314" r:id="rId24"/>
    <p:sldId id="315" r:id="rId25"/>
    <p:sldId id="292" r:id="rId26"/>
    <p:sldId id="298" r:id="rId27"/>
    <p:sldId id="327" r:id="rId28"/>
    <p:sldId id="299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8" r:id="rId39"/>
    <p:sldId id="325" r:id="rId40"/>
    <p:sldId id="329" r:id="rId41"/>
    <p:sldId id="326" r:id="rId42"/>
    <p:sldId id="330" r:id="rId43"/>
    <p:sldId id="331" r:id="rId44"/>
    <p:sldId id="300" r:id="rId45"/>
    <p:sldId id="287" r:id="rId46"/>
    <p:sldId id="332" r:id="rId47"/>
    <p:sldId id="334" r:id="rId48"/>
    <p:sldId id="333" r:id="rId49"/>
    <p:sldId id="283" r:id="rId50"/>
  </p:sldIdLst>
  <p:sldSz cx="12801600" cy="9601200" type="A3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610956" algn="l" rtl="0" fontAlgn="base">
      <a:spcBef>
        <a:spcPct val="0"/>
      </a:spcBef>
      <a:spcAft>
        <a:spcPct val="0"/>
      </a:spcAft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1221913" algn="l" rtl="0" fontAlgn="base">
      <a:spcBef>
        <a:spcPct val="0"/>
      </a:spcBef>
      <a:spcAft>
        <a:spcPct val="0"/>
      </a:spcAft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832869" algn="l" rtl="0" fontAlgn="base">
      <a:spcBef>
        <a:spcPct val="0"/>
      </a:spcBef>
      <a:spcAft>
        <a:spcPct val="0"/>
      </a:spcAft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2443825" algn="l" rtl="0" fontAlgn="base">
      <a:spcBef>
        <a:spcPct val="0"/>
      </a:spcBef>
      <a:spcAft>
        <a:spcPct val="0"/>
      </a:spcAft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3054782" algn="l" defTabSz="1221913" rtl="0" eaLnBrk="1" latinLnBrk="0" hangingPunct="1"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3665738" algn="l" defTabSz="1221913" rtl="0" eaLnBrk="1" latinLnBrk="0" hangingPunct="1"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4276695" algn="l" defTabSz="1221913" rtl="0" eaLnBrk="1" latinLnBrk="0" hangingPunct="1"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4887651" algn="l" defTabSz="1221913" rtl="0" eaLnBrk="1" latinLnBrk="0" hangingPunct="1">
      <a:defRPr sz="1871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403B4145-050B-4E1B-AC2B-4D5EAAEAE2B3}">
          <p14:sldIdLst>
            <p14:sldId id="256"/>
            <p14:sldId id="281"/>
            <p14:sldId id="285"/>
            <p14:sldId id="293"/>
            <p14:sldId id="301"/>
            <p14:sldId id="294"/>
            <p14:sldId id="302"/>
            <p14:sldId id="295"/>
            <p14:sldId id="303"/>
            <p14:sldId id="304"/>
            <p14:sldId id="296"/>
            <p14:sldId id="305"/>
            <p14:sldId id="306"/>
            <p14:sldId id="297"/>
            <p14:sldId id="288"/>
            <p14:sldId id="307"/>
            <p14:sldId id="308"/>
            <p14:sldId id="309"/>
            <p14:sldId id="310"/>
            <p14:sldId id="311"/>
            <p14:sldId id="313"/>
            <p14:sldId id="312"/>
            <p14:sldId id="314"/>
            <p14:sldId id="315"/>
            <p14:sldId id="292"/>
            <p14:sldId id="298"/>
            <p14:sldId id="327"/>
            <p14:sldId id="299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8"/>
            <p14:sldId id="325"/>
            <p14:sldId id="329"/>
            <p14:sldId id="326"/>
            <p14:sldId id="330"/>
            <p14:sldId id="331"/>
            <p14:sldId id="300"/>
            <p14:sldId id="287"/>
            <p14:sldId id="332"/>
            <p14:sldId id="334"/>
            <p14:sldId id="333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19" userDrawn="1">
          <p15:clr>
            <a:srgbClr val="A4A3A4"/>
          </p15:clr>
        </p15:guide>
        <p15:guide id="2" orient="horz" pos="5373" userDrawn="1">
          <p15:clr>
            <a:srgbClr val="A4A3A4"/>
          </p15:clr>
        </p15:guide>
        <p15:guide id="3" orient="horz" pos="357" userDrawn="1">
          <p15:clr>
            <a:srgbClr val="A4A3A4"/>
          </p15:clr>
        </p15:guide>
        <p15:guide id="4" pos="691" userDrawn="1">
          <p15:clr>
            <a:srgbClr val="A4A3A4"/>
          </p15:clr>
        </p15:guide>
        <p15:guide id="5" pos="7373" userDrawn="1">
          <p15:clr>
            <a:srgbClr val="A4A3A4"/>
          </p15:clr>
        </p15:guide>
        <p15:guide id="6" pos="3739" userDrawn="1">
          <p15:clr>
            <a:srgbClr val="A4A3A4"/>
          </p15:clr>
        </p15:guide>
        <p15:guide id="7" pos="43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ys Annick" initials="D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948A"/>
    <a:srgbClr val="A19183"/>
    <a:srgbClr val="AABA8D"/>
    <a:srgbClr val="B4BE8C"/>
    <a:srgbClr val="958B61"/>
    <a:srgbClr val="AEA198"/>
    <a:srgbClr val="AF9741"/>
    <a:srgbClr val="DDDDDD"/>
    <a:srgbClr val="800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98" autoAdjust="0"/>
    <p:restoredTop sz="95820" autoAdjust="0"/>
  </p:normalViewPr>
  <p:slideViewPr>
    <p:cSldViewPr>
      <p:cViewPr>
        <p:scale>
          <a:sx n="66" d="100"/>
          <a:sy n="66" d="100"/>
        </p:scale>
        <p:origin x="2418" y="48"/>
      </p:cViewPr>
      <p:guideLst>
        <p:guide orient="horz" pos="1119"/>
        <p:guide orient="horz" pos="5373"/>
        <p:guide orient="horz" pos="357"/>
        <p:guide pos="691"/>
        <p:guide pos="7373"/>
        <p:guide pos="3739"/>
        <p:guide pos="43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2760" y="-8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409A0F-18CD-4D80-B6BB-C6058ACBA269}" type="doc">
      <dgm:prSet loTypeId="urn:microsoft.com/office/officeart/2005/8/layout/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BE"/>
        </a:p>
      </dgm:t>
    </dgm:pt>
    <dgm:pt modelId="{76B98436-D6F8-4AD6-B66C-4E7C178D6CB3}">
      <dgm:prSet phldrT="[Teks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nl-NL" dirty="0"/>
            <a:t>1</a:t>
          </a:r>
          <a:br>
            <a:rPr lang="nl-NL" dirty="0"/>
          </a:br>
          <a:r>
            <a:rPr lang="nl-NL" dirty="0"/>
            <a:t>Oriëntatie</a:t>
          </a:r>
          <a:endParaRPr lang="nl-BE" dirty="0"/>
        </a:p>
      </dgm:t>
    </dgm:pt>
    <dgm:pt modelId="{3F4B9E11-4F22-4183-8E37-5CBEFAD49C69}" type="parTrans" cxnId="{7A9F58D6-E8E5-4E76-B048-AB67E91AB92B}">
      <dgm:prSet/>
      <dgm:spPr/>
      <dgm:t>
        <a:bodyPr/>
        <a:lstStyle/>
        <a:p>
          <a:endParaRPr lang="nl-BE"/>
        </a:p>
      </dgm:t>
    </dgm:pt>
    <dgm:pt modelId="{BF929B25-C9D5-4140-B3F7-F0A75DC14D0C}" type="sibTrans" cxnId="{7A9F58D6-E8E5-4E76-B048-AB67E91AB92B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nl-BE"/>
        </a:p>
      </dgm:t>
    </dgm:pt>
    <dgm:pt modelId="{F89679E0-55B6-4326-82C8-705A3AA1731A}">
      <dgm:prSet phldrT="[Tekst]"/>
      <dgm:spPr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nl-NL" dirty="0"/>
            <a:t>Analyse huidige toestand</a:t>
          </a:r>
          <a:endParaRPr lang="nl-BE" dirty="0"/>
        </a:p>
      </dgm:t>
    </dgm:pt>
    <dgm:pt modelId="{2735901C-EDE8-41A4-87B2-0B3050075AA7}" type="parTrans" cxnId="{1299AA68-226D-41CD-9405-12BE41FE7902}">
      <dgm:prSet/>
      <dgm:spPr/>
      <dgm:t>
        <a:bodyPr/>
        <a:lstStyle/>
        <a:p>
          <a:endParaRPr lang="nl-BE"/>
        </a:p>
      </dgm:t>
    </dgm:pt>
    <dgm:pt modelId="{F576EA52-05EA-42B6-A0EB-E51E43A97A01}" type="sibTrans" cxnId="{1299AA68-226D-41CD-9405-12BE41FE7902}">
      <dgm:prSet/>
      <dgm:spPr/>
      <dgm:t>
        <a:bodyPr/>
        <a:lstStyle/>
        <a:p>
          <a:endParaRPr lang="nl-BE"/>
        </a:p>
      </dgm:t>
    </dgm:pt>
    <dgm:pt modelId="{E445EEB4-557E-468C-8C7D-8130FA8FF39A}">
      <dgm:prSet phldrT="[Tekst]"/>
      <dgm:spPr>
        <a:solidFill>
          <a:schemeClr val="bg2"/>
        </a:solidFill>
      </dgm:spPr>
      <dgm:t>
        <a:bodyPr/>
        <a:lstStyle/>
        <a:p>
          <a:r>
            <a:rPr lang="nl-NL" dirty="0"/>
            <a:t>2</a:t>
          </a:r>
          <a:br>
            <a:rPr lang="nl-NL" dirty="0"/>
          </a:br>
          <a:r>
            <a:rPr lang="nl-NL" dirty="0"/>
            <a:t>Synthese</a:t>
          </a:r>
          <a:endParaRPr lang="nl-BE" dirty="0"/>
        </a:p>
      </dgm:t>
    </dgm:pt>
    <dgm:pt modelId="{BA79A553-345D-495C-A630-0B5A8E368FF3}" type="parTrans" cxnId="{00BB4115-8CE2-41B9-9D03-6BF541DD9F77}">
      <dgm:prSet/>
      <dgm:spPr/>
      <dgm:t>
        <a:bodyPr/>
        <a:lstStyle/>
        <a:p>
          <a:endParaRPr lang="nl-BE"/>
        </a:p>
      </dgm:t>
    </dgm:pt>
    <dgm:pt modelId="{E01693DF-C521-46D9-8C08-689B6ABC14F9}" type="sibTrans" cxnId="{00BB4115-8CE2-41B9-9D03-6BF541DD9F77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nl-BE"/>
        </a:p>
      </dgm:t>
    </dgm:pt>
    <dgm:pt modelId="{FE93FE33-4B53-49FE-BF21-7086B9F25D6F}">
      <dgm:prSet phldrT="[Tekst]"/>
      <dgm:spPr>
        <a:ln>
          <a:solidFill>
            <a:schemeClr val="accent1"/>
          </a:solidFill>
        </a:ln>
      </dgm:spPr>
      <dgm:t>
        <a:bodyPr/>
        <a:lstStyle/>
        <a:p>
          <a:r>
            <a:rPr lang="nl-NL" dirty="0"/>
            <a:t>Onderzoek</a:t>
          </a:r>
          <a:endParaRPr lang="nl-BE" dirty="0"/>
        </a:p>
      </dgm:t>
    </dgm:pt>
    <dgm:pt modelId="{AC620EC2-896A-478B-A37F-2DC779E90AA7}" type="parTrans" cxnId="{271527B6-0CFD-4017-A5C7-38D76E83195B}">
      <dgm:prSet/>
      <dgm:spPr/>
      <dgm:t>
        <a:bodyPr/>
        <a:lstStyle/>
        <a:p>
          <a:endParaRPr lang="nl-BE"/>
        </a:p>
      </dgm:t>
    </dgm:pt>
    <dgm:pt modelId="{514917F9-44AB-4472-9F66-2945E9BD2FB4}" type="sibTrans" cxnId="{271527B6-0CFD-4017-A5C7-38D76E83195B}">
      <dgm:prSet/>
      <dgm:spPr/>
      <dgm:t>
        <a:bodyPr/>
        <a:lstStyle/>
        <a:p>
          <a:endParaRPr lang="nl-BE"/>
        </a:p>
      </dgm:t>
    </dgm:pt>
    <dgm:pt modelId="{EB42DEE2-0DDB-4F2D-A578-042021E1457B}">
      <dgm:prSet phldrT="[Teks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nl-NL" dirty="0"/>
            <a:t>3</a:t>
          </a:r>
          <a:br>
            <a:rPr lang="nl-NL" dirty="0"/>
          </a:br>
          <a:r>
            <a:rPr lang="nl-NL" dirty="0"/>
            <a:t>Beleid</a:t>
          </a:r>
          <a:endParaRPr lang="nl-BE" dirty="0"/>
        </a:p>
      </dgm:t>
    </dgm:pt>
    <dgm:pt modelId="{12DAE963-D572-4531-B9D0-5CBD8A12E437}" type="parTrans" cxnId="{B5014BBC-62D7-40C9-BF1B-227BCF7F7FE4}">
      <dgm:prSet/>
      <dgm:spPr/>
      <dgm:t>
        <a:bodyPr/>
        <a:lstStyle/>
        <a:p>
          <a:endParaRPr lang="nl-BE"/>
        </a:p>
      </dgm:t>
    </dgm:pt>
    <dgm:pt modelId="{08245D48-FA80-47F4-ADB5-D761D6947BDC}" type="sibTrans" cxnId="{B5014BBC-62D7-40C9-BF1B-227BCF7F7FE4}">
      <dgm:prSet/>
      <dgm:spPr/>
      <dgm:t>
        <a:bodyPr/>
        <a:lstStyle/>
        <a:p>
          <a:endParaRPr lang="nl-BE"/>
        </a:p>
      </dgm:t>
    </dgm:pt>
    <dgm:pt modelId="{1DCE9CE8-3B1E-43B4-A1C0-2767D51E13B9}">
      <dgm:prSet phldrT="[Tekst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nl-NL" dirty="0"/>
            <a:t>Bundelen vorige fasen</a:t>
          </a:r>
          <a:endParaRPr lang="nl-BE" dirty="0"/>
        </a:p>
      </dgm:t>
    </dgm:pt>
    <dgm:pt modelId="{67AFF8FF-358B-4C41-9AA5-BDED0D0EFD00}" type="parTrans" cxnId="{77B76FB4-8B93-4394-8D21-0B08BF4B918B}">
      <dgm:prSet/>
      <dgm:spPr/>
      <dgm:t>
        <a:bodyPr/>
        <a:lstStyle/>
        <a:p>
          <a:endParaRPr lang="nl-BE"/>
        </a:p>
      </dgm:t>
    </dgm:pt>
    <dgm:pt modelId="{5769E77A-79D4-49DF-8986-96655A2B89AF}" type="sibTrans" cxnId="{77B76FB4-8B93-4394-8D21-0B08BF4B918B}">
      <dgm:prSet/>
      <dgm:spPr/>
      <dgm:t>
        <a:bodyPr/>
        <a:lstStyle/>
        <a:p>
          <a:endParaRPr lang="nl-BE"/>
        </a:p>
      </dgm:t>
    </dgm:pt>
    <dgm:pt modelId="{ABD8CAFA-2367-459E-9FDB-5139B17D8E21}">
      <dgm:prSet phldrT="[Tekst]"/>
      <dgm:spPr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nl-NL" dirty="0"/>
            <a:t>Synthese knelpunten</a:t>
          </a:r>
          <a:endParaRPr lang="nl-BE" dirty="0"/>
        </a:p>
      </dgm:t>
    </dgm:pt>
    <dgm:pt modelId="{E4B6B1B3-5B7D-4CC3-8111-7957F096E7CD}" type="parTrans" cxnId="{0E1F2BE7-9155-455A-BFD4-09EE0A3AE32C}">
      <dgm:prSet/>
      <dgm:spPr/>
      <dgm:t>
        <a:bodyPr/>
        <a:lstStyle/>
        <a:p>
          <a:endParaRPr lang="nl-BE"/>
        </a:p>
      </dgm:t>
    </dgm:pt>
    <dgm:pt modelId="{CF3DDDB8-6A03-48D1-BD28-C68647C3A52B}" type="sibTrans" cxnId="{0E1F2BE7-9155-455A-BFD4-09EE0A3AE32C}">
      <dgm:prSet/>
      <dgm:spPr/>
      <dgm:t>
        <a:bodyPr/>
        <a:lstStyle/>
        <a:p>
          <a:endParaRPr lang="nl-BE"/>
        </a:p>
      </dgm:t>
    </dgm:pt>
    <dgm:pt modelId="{20993772-DD2B-496A-91B9-5D24C0886AE4}">
      <dgm:prSet phldrT="[Tekst]"/>
      <dgm:spPr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nl-NL" dirty="0"/>
            <a:t>Bepalen doelstellingen</a:t>
          </a:r>
          <a:endParaRPr lang="nl-BE" dirty="0"/>
        </a:p>
      </dgm:t>
    </dgm:pt>
    <dgm:pt modelId="{F83F5180-DC3F-4D6D-9D71-B81799098179}" type="parTrans" cxnId="{B3F4FD7A-AD3B-407D-A913-B8FE2ABC5D10}">
      <dgm:prSet/>
      <dgm:spPr/>
      <dgm:t>
        <a:bodyPr/>
        <a:lstStyle/>
        <a:p>
          <a:endParaRPr lang="nl-BE"/>
        </a:p>
      </dgm:t>
    </dgm:pt>
    <dgm:pt modelId="{EB45038E-467A-4C06-A43F-C91B2DB5C2B3}" type="sibTrans" cxnId="{B3F4FD7A-AD3B-407D-A913-B8FE2ABC5D10}">
      <dgm:prSet/>
      <dgm:spPr/>
      <dgm:t>
        <a:bodyPr/>
        <a:lstStyle/>
        <a:p>
          <a:endParaRPr lang="nl-BE"/>
        </a:p>
      </dgm:t>
    </dgm:pt>
    <dgm:pt modelId="{738B0C18-713E-4731-88E2-DA124A54A544}">
      <dgm:prSet phldrT="[Tekst]"/>
      <dgm:spPr>
        <a:ln>
          <a:solidFill>
            <a:schemeClr val="accent1"/>
          </a:solidFill>
        </a:ln>
      </dgm:spPr>
      <dgm:t>
        <a:bodyPr/>
        <a:lstStyle/>
        <a:p>
          <a:r>
            <a:rPr lang="nl-NL" dirty="0"/>
            <a:t>Scenario’s</a:t>
          </a:r>
          <a:endParaRPr lang="nl-BE" dirty="0"/>
        </a:p>
      </dgm:t>
    </dgm:pt>
    <dgm:pt modelId="{3E5A4B22-A931-40BE-A792-6570C6DEC109}" type="parTrans" cxnId="{6A1D8F7E-71C2-4E79-BB4E-8EF474FE7BE2}">
      <dgm:prSet/>
      <dgm:spPr/>
      <dgm:t>
        <a:bodyPr/>
        <a:lstStyle/>
        <a:p>
          <a:endParaRPr lang="nl-BE"/>
        </a:p>
      </dgm:t>
    </dgm:pt>
    <dgm:pt modelId="{5E76B626-DD86-44AD-B0DE-E3784682A883}" type="sibTrans" cxnId="{6A1D8F7E-71C2-4E79-BB4E-8EF474FE7BE2}">
      <dgm:prSet/>
      <dgm:spPr/>
      <dgm:t>
        <a:bodyPr/>
        <a:lstStyle/>
        <a:p>
          <a:endParaRPr lang="nl-BE"/>
        </a:p>
      </dgm:t>
    </dgm:pt>
    <dgm:pt modelId="{CE3B6811-F112-41BE-ACE4-6472B5DEEDCA}">
      <dgm:prSet phldrT="[Tekst]"/>
      <dgm:spPr>
        <a:ln>
          <a:solidFill>
            <a:schemeClr val="accent1"/>
          </a:solidFill>
        </a:ln>
      </dgm:spPr>
      <dgm:t>
        <a:bodyPr/>
        <a:lstStyle/>
        <a:p>
          <a:r>
            <a:rPr lang="nl-NL" dirty="0"/>
            <a:t>Bepalen netwerken</a:t>
          </a:r>
          <a:endParaRPr lang="nl-BE" dirty="0"/>
        </a:p>
      </dgm:t>
    </dgm:pt>
    <dgm:pt modelId="{522E629E-67F3-4011-BE8E-CD7A2660D1A0}" type="parTrans" cxnId="{982327E6-2524-4CE0-9C7A-AD1F0FE1D32E}">
      <dgm:prSet/>
      <dgm:spPr/>
      <dgm:t>
        <a:bodyPr/>
        <a:lstStyle/>
        <a:p>
          <a:endParaRPr lang="nl-BE"/>
        </a:p>
      </dgm:t>
    </dgm:pt>
    <dgm:pt modelId="{EA9B16F7-F335-4578-8744-CDC50A869A3E}" type="sibTrans" cxnId="{982327E6-2524-4CE0-9C7A-AD1F0FE1D32E}">
      <dgm:prSet/>
      <dgm:spPr/>
      <dgm:t>
        <a:bodyPr/>
        <a:lstStyle/>
        <a:p>
          <a:endParaRPr lang="nl-BE"/>
        </a:p>
      </dgm:t>
    </dgm:pt>
    <dgm:pt modelId="{2CF69097-4B2D-4555-8995-CD0E0FB09E52}">
      <dgm:prSet phldrT="[Tekst]"/>
      <dgm:spPr>
        <a:ln>
          <a:solidFill>
            <a:schemeClr val="accent1"/>
          </a:solidFill>
        </a:ln>
      </dgm:spPr>
      <dgm:t>
        <a:bodyPr/>
        <a:lstStyle/>
        <a:p>
          <a:r>
            <a:rPr lang="nl-NL" dirty="0"/>
            <a:t>Bepalen bijhorende maatregelen</a:t>
          </a:r>
          <a:endParaRPr lang="nl-BE" dirty="0"/>
        </a:p>
      </dgm:t>
    </dgm:pt>
    <dgm:pt modelId="{E8BF2422-18D2-4F19-B884-5FCCC4245726}" type="parTrans" cxnId="{F9EE46F0-2AE6-407E-889B-F05C8F9623AC}">
      <dgm:prSet/>
      <dgm:spPr/>
      <dgm:t>
        <a:bodyPr/>
        <a:lstStyle/>
        <a:p>
          <a:endParaRPr lang="nl-BE"/>
        </a:p>
      </dgm:t>
    </dgm:pt>
    <dgm:pt modelId="{94BF0A12-44DA-4919-9C75-48A627A6D262}" type="sibTrans" cxnId="{F9EE46F0-2AE6-407E-889B-F05C8F9623AC}">
      <dgm:prSet/>
      <dgm:spPr/>
      <dgm:t>
        <a:bodyPr/>
        <a:lstStyle/>
        <a:p>
          <a:endParaRPr lang="nl-BE"/>
        </a:p>
      </dgm:t>
    </dgm:pt>
    <dgm:pt modelId="{F3F2FF9E-B642-4CB9-AE85-62B425BE506D}">
      <dgm:prSet phldrT="[Tekst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nl-NL" dirty="0"/>
            <a:t>Bepalen flankerende maatregelen</a:t>
          </a:r>
          <a:endParaRPr lang="nl-BE" dirty="0"/>
        </a:p>
      </dgm:t>
    </dgm:pt>
    <dgm:pt modelId="{7A74E9BF-B801-4B73-9629-71FE5B504338}" type="parTrans" cxnId="{A8554B55-8024-4EA0-904F-874EDE792D2A}">
      <dgm:prSet/>
      <dgm:spPr/>
      <dgm:t>
        <a:bodyPr/>
        <a:lstStyle/>
        <a:p>
          <a:endParaRPr lang="nl-BE"/>
        </a:p>
      </dgm:t>
    </dgm:pt>
    <dgm:pt modelId="{28C8F685-9A59-4B78-8D5D-DC55490F3608}" type="sibTrans" cxnId="{A8554B55-8024-4EA0-904F-874EDE792D2A}">
      <dgm:prSet/>
      <dgm:spPr/>
      <dgm:t>
        <a:bodyPr/>
        <a:lstStyle/>
        <a:p>
          <a:endParaRPr lang="nl-BE"/>
        </a:p>
      </dgm:t>
    </dgm:pt>
    <dgm:pt modelId="{49091F14-3589-4ADA-865D-2891C7D9E698}">
      <dgm:prSet phldrT="[Tekst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nl-NL" dirty="0"/>
            <a:t>Opstellen actieplan</a:t>
          </a:r>
          <a:endParaRPr lang="nl-BE" dirty="0"/>
        </a:p>
      </dgm:t>
    </dgm:pt>
    <dgm:pt modelId="{CB44C6DC-D743-4E42-9633-DE3399AB88B9}" type="parTrans" cxnId="{991F7143-93CE-417C-BED3-A8822A0C5A69}">
      <dgm:prSet/>
      <dgm:spPr/>
      <dgm:t>
        <a:bodyPr/>
        <a:lstStyle/>
        <a:p>
          <a:endParaRPr lang="nl-BE"/>
        </a:p>
      </dgm:t>
    </dgm:pt>
    <dgm:pt modelId="{6466F375-716C-47F3-940C-37DD1EB92C95}" type="sibTrans" cxnId="{991F7143-93CE-417C-BED3-A8822A0C5A69}">
      <dgm:prSet/>
      <dgm:spPr/>
      <dgm:t>
        <a:bodyPr/>
        <a:lstStyle/>
        <a:p>
          <a:endParaRPr lang="nl-BE"/>
        </a:p>
      </dgm:t>
    </dgm:pt>
    <dgm:pt modelId="{25BCD5AA-DE4F-4292-AB6A-5A0C918D3D9C}" type="pres">
      <dgm:prSet presAssocID="{7F409A0F-18CD-4D80-B6BB-C6058ACBA269}" presName="linearFlow" presStyleCnt="0">
        <dgm:presLayoutVars>
          <dgm:dir/>
          <dgm:animLvl val="lvl"/>
          <dgm:resizeHandles val="exact"/>
        </dgm:presLayoutVars>
      </dgm:prSet>
      <dgm:spPr/>
    </dgm:pt>
    <dgm:pt modelId="{C6886B0B-C3A5-4ECF-A348-BECCC2AE2A1B}" type="pres">
      <dgm:prSet presAssocID="{76B98436-D6F8-4AD6-B66C-4E7C178D6CB3}" presName="composite" presStyleCnt="0"/>
      <dgm:spPr/>
    </dgm:pt>
    <dgm:pt modelId="{2B984440-CABB-443D-81A8-DC0EFC5800C7}" type="pres">
      <dgm:prSet presAssocID="{76B98436-D6F8-4AD6-B66C-4E7C178D6CB3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28A009F-394F-4E49-AB4B-9B12D3CF9B5F}" type="pres">
      <dgm:prSet presAssocID="{76B98436-D6F8-4AD6-B66C-4E7C178D6CB3}" presName="parSh" presStyleLbl="node1" presStyleIdx="0" presStyleCnt="3"/>
      <dgm:spPr/>
    </dgm:pt>
    <dgm:pt modelId="{A4B5D124-2824-4342-AA99-13493FE563EC}" type="pres">
      <dgm:prSet presAssocID="{76B98436-D6F8-4AD6-B66C-4E7C178D6CB3}" presName="desTx" presStyleLbl="fgAcc1" presStyleIdx="0" presStyleCnt="3">
        <dgm:presLayoutVars>
          <dgm:bulletEnabled val="1"/>
        </dgm:presLayoutVars>
      </dgm:prSet>
      <dgm:spPr/>
    </dgm:pt>
    <dgm:pt modelId="{65779897-DD28-4E62-97B5-A8AFE59E8E44}" type="pres">
      <dgm:prSet presAssocID="{BF929B25-C9D5-4140-B3F7-F0A75DC14D0C}" presName="sibTrans" presStyleLbl="sibTrans2D1" presStyleIdx="0" presStyleCnt="2"/>
      <dgm:spPr/>
    </dgm:pt>
    <dgm:pt modelId="{0C55E12E-15F8-4821-80A5-361D176C2994}" type="pres">
      <dgm:prSet presAssocID="{BF929B25-C9D5-4140-B3F7-F0A75DC14D0C}" presName="connTx" presStyleLbl="sibTrans2D1" presStyleIdx="0" presStyleCnt="2"/>
      <dgm:spPr/>
    </dgm:pt>
    <dgm:pt modelId="{4F69E0D4-EEE6-4437-B2EE-F28315A9D593}" type="pres">
      <dgm:prSet presAssocID="{E445EEB4-557E-468C-8C7D-8130FA8FF39A}" presName="composite" presStyleCnt="0"/>
      <dgm:spPr/>
    </dgm:pt>
    <dgm:pt modelId="{46792DDF-773A-4F20-81BD-A6A6DA099983}" type="pres">
      <dgm:prSet presAssocID="{E445EEB4-557E-468C-8C7D-8130FA8FF39A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85C4708-6968-42F6-9424-DFBA40A0418E}" type="pres">
      <dgm:prSet presAssocID="{E445EEB4-557E-468C-8C7D-8130FA8FF39A}" presName="parSh" presStyleLbl="node1" presStyleIdx="1" presStyleCnt="3"/>
      <dgm:spPr/>
    </dgm:pt>
    <dgm:pt modelId="{600848F4-C544-4203-AE22-B20E10423506}" type="pres">
      <dgm:prSet presAssocID="{E445EEB4-557E-468C-8C7D-8130FA8FF39A}" presName="desTx" presStyleLbl="fgAcc1" presStyleIdx="1" presStyleCnt="3">
        <dgm:presLayoutVars>
          <dgm:bulletEnabled val="1"/>
        </dgm:presLayoutVars>
      </dgm:prSet>
      <dgm:spPr/>
    </dgm:pt>
    <dgm:pt modelId="{3F4C9201-616B-4E7B-BA1E-79268B9FFDD9}" type="pres">
      <dgm:prSet presAssocID="{E01693DF-C521-46D9-8C08-689B6ABC14F9}" presName="sibTrans" presStyleLbl="sibTrans2D1" presStyleIdx="1" presStyleCnt="2"/>
      <dgm:spPr/>
    </dgm:pt>
    <dgm:pt modelId="{D80C5558-013F-48FB-ABCB-651783662684}" type="pres">
      <dgm:prSet presAssocID="{E01693DF-C521-46D9-8C08-689B6ABC14F9}" presName="connTx" presStyleLbl="sibTrans2D1" presStyleIdx="1" presStyleCnt="2"/>
      <dgm:spPr/>
    </dgm:pt>
    <dgm:pt modelId="{1041E7AE-BE8E-4347-A0C4-811552E8E540}" type="pres">
      <dgm:prSet presAssocID="{EB42DEE2-0DDB-4F2D-A578-042021E1457B}" presName="composite" presStyleCnt="0"/>
      <dgm:spPr/>
    </dgm:pt>
    <dgm:pt modelId="{9945CF6A-E0AF-4A31-84F7-D00FE92E60C1}" type="pres">
      <dgm:prSet presAssocID="{EB42DEE2-0DDB-4F2D-A578-042021E1457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65CEC7C-28CB-4559-A8B8-1543C3B5FB70}" type="pres">
      <dgm:prSet presAssocID="{EB42DEE2-0DDB-4F2D-A578-042021E1457B}" presName="parSh" presStyleLbl="node1" presStyleIdx="2" presStyleCnt="3"/>
      <dgm:spPr/>
    </dgm:pt>
    <dgm:pt modelId="{79CB148A-8485-4108-A2CD-32C71DD714FE}" type="pres">
      <dgm:prSet presAssocID="{EB42DEE2-0DDB-4F2D-A578-042021E1457B}" presName="desTx" presStyleLbl="fgAcc1" presStyleIdx="2" presStyleCnt="3">
        <dgm:presLayoutVars>
          <dgm:bulletEnabled val="1"/>
        </dgm:presLayoutVars>
      </dgm:prSet>
      <dgm:spPr/>
    </dgm:pt>
  </dgm:ptLst>
  <dgm:cxnLst>
    <dgm:cxn modelId="{81D52D15-0FB2-4DB1-9146-4069EBDE2D7B}" type="presOf" srcId="{BF929B25-C9D5-4140-B3F7-F0A75DC14D0C}" destId="{0C55E12E-15F8-4821-80A5-361D176C2994}" srcOrd="1" destOrd="0" presId="urn:microsoft.com/office/officeart/2005/8/layout/process3"/>
    <dgm:cxn modelId="{00BB4115-8CE2-41B9-9D03-6BF541DD9F77}" srcId="{7F409A0F-18CD-4D80-B6BB-C6058ACBA269}" destId="{E445EEB4-557E-468C-8C7D-8130FA8FF39A}" srcOrd="1" destOrd="0" parTransId="{BA79A553-345D-495C-A630-0B5A8E368FF3}" sibTransId="{E01693DF-C521-46D9-8C08-689B6ABC14F9}"/>
    <dgm:cxn modelId="{3B215A2B-1EC2-4B67-99E5-072DC564ABC9}" type="presOf" srcId="{EB42DEE2-0DDB-4F2D-A578-042021E1457B}" destId="{9945CF6A-E0AF-4A31-84F7-D00FE92E60C1}" srcOrd="0" destOrd="0" presId="urn:microsoft.com/office/officeart/2005/8/layout/process3"/>
    <dgm:cxn modelId="{9F7D7262-5627-4244-81CA-4C3A5D273A97}" type="presOf" srcId="{FE93FE33-4B53-49FE-BF21-7086B9F25D6F}" destId="{600848F4-C544-4203-AE22-B20E10423506}" srcOrd="0" destOrd="0" presId="urn:microsoft.com/office/officeart/2005/8/layout/process3"/>
    <dgm:cxn modelId="{991F7143-93CE-417C-BED3-A8822A0C5A69}" srcId="{EB42DEE2-0DDB-4F2D-A578-042021E1457B}" destId="{49091F14-3589-4ADA-865D-2891C7D9E698}" srcOrd="2" destOrd="0" parTransId="{CB44C6DC-D743-4E42-9633-DE3399AB88B9}" sibTransId="{6466F375-716C-47F3-940C-37DD1EB92C95}"/>
    <dgm:cxn modelId="{1299AA68-226D-41CD-9405-12BE41FE7902}" srcId="{76B98436-D6F8-4AD6-B66C-4E7C178D6CB3}" destId="{F89679E0-55B6-4326-82C8-705A3AA1731A}" srcOrd="0" destOrd="0" parTransId="{2735901C-EDE8-41A4-87B2-0B3050075AA7}" sibTransId="{F576EA52-05EA-42B6-A0EB-E51E43A97A01}"/>
    <dgm:cxn modelId="{69364C6E-46C6-401E-AAB9-DD727C3DD5A3}" type="presOf" srcId="{49091F14-3589-4ADA-865D-2891C7D9E698}" destId="{79CB148A-8485-4108-A2CD-32C71DD714FE}" srcOrd="0" destOrd="2" presId="urn:microsoft.com/office/officeart/2005/8/layout/process3"/>
    <dgm:cxn modelId="{42FE8D6E-B6BC-49AF-95D2-8350CEC2086B}" type="presOf" srcId="{BF929B25-C9D5-4140-B3F7-F0A75DC14D0C}" destId="{65779897-DD28-4E62-97B5-A8AFE59E8E44}" srcOrd="0" destOrd="0" presId="urn:microsoft.com/office/officeart/2005/8/layout/process3"/>
    <dgm:cxn modelId="{C2363453-298B-4EA1-887E-38BC10CBF048}" type="presOf" srcId="{F89679E0-55B6-4326-82C8-705A3AA1731A}" destId="{A4B5D124-2824-4342-AA99-13493FE563EC}" srcOrd="0" destOrd="0" presId="urn:microsoft.com/office/officeart/2005/8/layout/process3"/>
    <dgm:cxn modelId="{A8554B55-8024-4EA0-904F-874EDE792D2A}" srcId="{EB42DEE2-0DDB-4F2D-A578-042021E1457B}" destId="{F3F2FF9E-B642-4CB9-AE85-62B425BE506D}" srcOrd="1" destOrd="0" parTransId="{7A74E9BF-B801-4B73-9629-71FE5B504338}" sibTransId="{28C8F685-9A59-4B78-8D5D-DC55490F3608}"/>
    <dgm:cxn modelId="{72815977-892C-4149-BCCA-D743037E6D90}" type="presOf" srcId="{F3F2FF9E-B642-4CB9-AE85-62B425BE506D}" destId="{79CB148A-8485-4108-A2CD-32C71DD714FE}" srcOrd="0" destOrd="1" presId="urn:microsoft.com/office/officeart/2005/8/layout/process3"/>
    <dgm:cxn modelId="{3C627B57-3464-4821-97DD-3BD85F12A4A3}" type="presOf" srcId="{ABD8CAFA-2367-459E-9FDB-5139B17D8E21}" destId="{A4B5D124-2824-4342-AA99-13493FE563EC}" srcOrd="0" destOrd="1" presId="urn:microsoft.com/office/officeart/2005/8/layout/process3"/>
    <dgm:cxn modelId="{B3F4FD7A-AD3B-407D-A913-B8FE2ABC5D10}" srcId="{76B98436-D6F8-4AD6-B66C-4E7C178D6CB3}" destId="{20993772-DD2B-496A-91B9-5D24C0886AE4}" srcOrd="2" destOrd="0" parTransId="{F83F5180-DC3F-4D6D-9D71-B81799098179}" sibTransId="{EB45038E-467A-4C06-A43F-C91B2DB5C2B3}"/>
    <dgm:cxn modelId="{6A1D8F7E-71C2-4E79-BB4E-8EF474FE7BE2}" srcId="{E445EEB4-557E-468C-8C7D-8130FA8FF39A}" destId="{738B0C18-713E-4731-88E2-DA124A54A544}" srcOrd="1" destOrd="0" parTransId="{3E5A4B22-A931-40BE-A792-6570C6DEC109}" sibTransId="{5E76B626-DD86-44AD-B0DE-E3784682A883}"/>
    <dgm:cxn modelId="{0E413E84-57AD-4947-9A3D-FE17CFA77315}" type="presOf" srcId="{20993772-DD2B-496A-91B9-5D24C0886AE4}" destId="{A4B5D124-2824-4342-AA99-13493FE563EC}" srcOrd="0" destOrd="2" presId="urn:microsoft.com/office/officeart/2005/8/layout/process3"/>
    <dgm:cxn modelId="{1261A693-9845-4FC3-AF81-16C4B34C9A4F}" type="presOf" srcId="{1DCE9CE8-3B1E-43B4-A1C0-2767D51E13B9}" destId="{79CB148A-8485-4108-A2CD-32C71DD714FE}" srcOrd="0" destOrd="0" presId="urn:microsoft.com/office/officeart/2005/8/layout/process3"/>
    <dgm:cxn modelId="{0466D199-7370-46EF-A7D7-133277951431}" type="presOf" srcId="{76B98436-D6F8-4AD6-B66C-4E7C178D6CB3}" destId="{2B984440-CABB-443D-81A8-DC0EFC5800C7}" srcOrd="0" destOrd="0" presId="urn:microsoft.com/office/officeart/2005/8/layout/process3"/>
    <dgm:cxn modelId="{A2D60FA7-A954-4AF9-9D12-0A136C08B207}" type="presOf" srcId="{E445EEB4-557E-468C-8C7D-8130FA8FF39A}" destId="{485C4708-6968-42F6-9424-DFBA40A0418E}" srcOrd="1" destOrd="0" presId="urn:microsoft.com/office/officeart/2005/8/layout/process3"/>
    <dgm:cxn modelId="{3507B4B1-BBA9-4882-91E2-B7DC590E4F62}" type="presOf" srcId="{76B98436-D6F8-4AD6-B66C-4E7C178D6CB3}" destId="{A28A009F-394F-4E49-AB4B-9B12D3CF9B5F}" srcOrd="1" destOrd="0" presId="urn:microsoft.com/office/officeart/2005/8/layout/process3"/>
    <dgm:cxn modelId="{77B76FB4-8B93-4394-8D21-0B08BF4B918B}" srcId="{EB42DEE2-0DDB-4F2D-A578-042021E1457B}" destId="{1DCE9CE8-3B1E-43B4-A1C0-2767D51E13B9}" srcOrd="0" destOrd="0" parTransId="{67AFF8FF-358B-4C41-9AA5-BDED0D0EFD00}" sibTransId="{5769E77A-79D4-49DF-8986-96655A2B89AF}"/>
    <dgm:cxn modelId="{271527B6-0CFD-4017-A5C7-38D76E83195B}" srcId="{E445EEB4-557E-468C-8C7D-8130FA8FF39A}" destId="{FE93FE33-4B53-49FE-BF21-7086B9F25D6F}" srcOrd="0" destOrd="0" parTransId="{AC620EC2-896A-478B-A37F-2DC779E90AA7}" sibTransId="{514917F9-44AB-4472-9F66-2945E9BD2FB4}"/>
    <dgm:cxn modelId="{B5014BBC-62D7-40C9-BF1B-227BCF7F7FE4}" srcId="{7F409A0F-18CD-4D80-B6BB-C6058ACBA269}" destId="{EB42DEE2-0DDB-4F2D-A578-042021E1457B}" srcOrd="2" destOrd="0" parTransId="{12DAE963-D572-4531-B9D0-5CBD8A12E437}" sibTransId="{08245D48-FA80-47F4-ADB5-D761D6947BDC}"/>
    <dgm:cxn modelId="{94053EC5-611D-477A-BD1F-26DB35D1607A}" type="presOf" srcId="{E01693DF-C521-46D9-8C08-689B6ABC14F9}" destId="{3F4C9201-616B-4E7B-BA1E-79268B9FFDD9}" srcOrd="0" destOrd="0" presId="urn:microsoft.com/office/officeart/2005/8/layout/process3"/>
    <dgm:cxn modelId="{0DD527D2-3FC5-4E60-85E0-B24541377A02}" type="presOf" srcId="{EB42DEE2-0DDB-4F2D-A578-042021E1457B}" destId="{E65CEC7C-28CB-4559-A8B8-1543C3B5FB70}" srcOrd="1" destOrd="0" presId="urn:microsoft.com/office/officeart/2005/8/layout/process3"/>
    <dgm:cxn modelId="{303178D5-5A05-47B3-AA4C-DC04AC467995}" type="presOf" srcId="{E445EEB4-557E-468C-8C7D-8130FA8FF39A}" destId="{46792DDF-773A-4F20-81BD-A6A6DA099983}" srcOrd="0" destOrd="0" presId="urn:microsoft.com/office/officeart/2005/8/layout/process3"/>
    <dgm:cxn modelId="{7A9F58D6-E8E5-4E76-B048-AB67E91AB92B}" srcId="{7F409A0F-18CD-4D80-B6BB-C6058ACBA269}" destId="{76B98436-D6F8-4AD6-B66C-4E7C178D6CB3}" srcOrd="0" destOrd="0" parTransId="{3F4B9E11-4F22-4183-8E37-5CBEFAD49C69}" sibTransId="{BF929B25-C9D5-4140-B3F7-F0A75DC14D0C}"/>
    <dgm:cxn modelId="{982327E6-2524-4CE0-9C7A-AD1F0FE1D32E}" srcId="{E445EEB4-557E-468C-8C7D-8130FA8FF39A}" destId="{CE3B6811-F112-41BE-ACE4-6472B5DEEDCA}" srcOrd="2" destOrd="0" parTransId="{522E629E-67F3-4011-BE8E-CD7A2660D1A0}" sibTransId="{EA9B16F7-F335-4578-8744-CDC50A869A3E}"/>
    <dgm:cxn modelId="{0E1F2BE7-9155-455A-BFD4-09EE0A3AE32C}" srcId="{76B98436-D6F8-4AD6-B66C-4E7C178D6CB3}" destId="{ABD8CAFA-2367-459E-9FDB-5139B17D8E21}" srcOrd="1" destOrd="0" parTransId="{E4B6B1B3-5B7D-4CC3-8111-7957F096E7CD}" sibTransId="{CF3DDDB8-6A03-48D1-BD28-C68647C3A52B}"/>
    <dgm:cxn modelId="{3CEEBEE9-C276-43F7-81AB-1D7FE4219C5E}" type="presOf" srcId="{738B0C18-713E-4731-88E2-DA124A54A544}" destId="{600848F4-C544-4203-AE22-B20E10423506}" srcOrd="0" destOrd="1" presId="urn:microsoft.com/office/officeart/2005/8/layout/process3"/>
    <dgm:cxn modelId="{6E6AC0ED-0FB3-477E-8DFF-ECC0C4739FA0}" type="presOf" srcId="{7F409A0F-18CD-4D80-B6BB-C6058ACBA269}" destId="{25BCD5AA-DE4F-4292-AB6A-5A0C918D3D9C}" srcOrd="0" destOrd="0" presId="urn:microsoft.com/office/officeart/2005/8/layout/process3"/>
    <dgm:cxn modelId="{F9EE46F0-2AE6-407E-889B-F05C8F9623AC}" srcId="{E445EEB4-557E-468C-8C7D-8130FA8FF39A}" destId="{2CF69097-4B2D-4555-8995-CD0E0FB09E52}" srcOrd="3" destOrd="0" parTransId="{E8BF2422-18D2-4F19-B884-5FCCC4245726}" sibTransId="{94BF0A12-44DA-4919-9C75-48A627A6D262}"/>
    <dgm:cxn modelId="{1A4195F0-F2EF-4AC1-86EA-5F9B67BD0502}" type="presOf" srcId="{CE3B6811-F112-41BE-ACE4-6472B5DEEDCA}" destId="{600848F4-C544-4203-AE22-B20E10423506}" srcOrd="0" destOrd="2" presId="urn:microsoft.com/office/officeart/2005/8/layout/process3"/>
    <dgm:cxn modelId="{77B8D3FB-0370-4619-A290-C03A2823A130}" type="presOf" srcId="{E01693DF-C521-46D9-8C08-689B6ABC14F9}" destId="{D80C5558-013F-48FB-ABCB-651783662684}" srcOrd="1" destOrd="0" presId="urn:microsoft.com/office/officeart/2005/8/layout/process3"/>
    <dgm:cxn modelId="{8E71CDFC-9DC2-4894-B4B9-E5474ED77E8E}" type="presOf" srcId="{2CF69097-4B2D-4555-8995-CD0E0FB09E52}" destId="{600848F4-C544-4203-AE22-B20E10423506}" srcOrd="0" destOrd="3" presId="urn:microsoft.com/office/officeart/2005/8/layout/process3"/>
    <dgm:cxn modelId="{F14544D5-97B1-4097-89E7-3E426BE03E2C}" type="presParOf" srcId="{25BCD5AA-DE4F-4292-AB6A-5A0C918D3D9C}" destId="{C6886B0B-C3A5-4ECF-A348-BECCC2AE2A1B}" srcOrd="0" destOrd="0" presId="urn:microsoft.com/office/officeart/2005/8/layout/process3"/>
    <dgm:cxn modelId="{9AC1507B-4A95-4AB7-A0B0-1030C0594EF0}" type="presParOf" srcId="{C6886B0B-C3A5-4ECF-A348-BECCC2AE2A1B}" destId="{2B984440-CABB-443D-81A8-DC0EFC5800C7}" srcOrd="0" destOrd="0" presId="urn:microsoft.com/office/officeart/2005/8/layout/process3"/>
    <dgm:cxn modelId="{746FFEF1-74BC-4819-B4B6-184530C83351}" type="presParOf" srcId="{C6886B0B-C3A5-4ECF-A348-BECCC2AE2A1B}" destId="{A28A009F-394F-4E49-AB4B-9B12D3CF9B5F}" srcOrd="1" destOrd="0" presId="urn:microsoft.com/office/officeart/2005/8/layout/process3"/>
    <dgm:cxn modelId="{D7609922-C4A4-4AC1-9098-87B3B6521C09}" type="presParOf" srcId="{C6886B0B-C3A5-4ECF-A348-BECCC2AE2A1B}" destId="{A4B5D124-2824-4342-AA99-13493FE563EC}" srcOrd="2" destOrd="0" presId="urn:microsoft.com/office/officeart/2005/8/layout/process3"/>
    <dgm:cxn modelId="{B7D58C88-D3DF-4ED3-AA56-D5B43757BAF7}" type="presParOf" srcId="{25BCD5AA-DE4F-4292-AB6A-5A0C918D3D9C}" destId="{65779897-DD28-4E62-97B5-A8AFE59E8E44}" srcOrd="1" destOrd="0" presId="urn:microsoft.com/office/officeart/2005/8/layout/process3"/>
    <dgm:cxn modelId="{D59EA910-034A-4431-B30C-DD131A6C23DE}" type="presParOf" srcId="{65779897-DD28-4E62-97B5-A8AFE59E8E44}" destId="{0C55E12E-15F8-4821-80A5-361D176C2994}" srcOrd="0" destOrd="0" presId="urn:microsoft.com/office/officeart/2005/8/layout/process3"/>
    <dgm:cxn modelId="{FBCBB33C-C8CD-4C9F-B4B9-80402CE94803}" type="presParOf" srcId="{25BCD5AA-DE4F-4292-AB6A-5A0C918D3D9C}" destId="{4F69E0D4-EEE6-4437-B2EE-F28315A9D593}" srcOrd="2" destOrd="0" presId="urn:microsoft.com/office/officeart/2005/8/layout/process3"/>
    <dgm:cxn modelId="{765A6F39-0062-4ECE-9BD1-446F085D56B0}" type="presParOf" srcId="{4F69E0D4-EEE6-4437-B2EE-F28315A9D593}" destId="{46792DDF-773A-4F20-81BD-A6A6DA099983}" srcOrd="0" destOrd="0" presId="urn:microsoft.com/office/officeart/2005/8/layout/process3"/>
    <dgm:cxn modelId="{D54120AE-8B71-42AD-AB0C-6B114D2A9406}" type="presParOf" srcId="{4F69E0D4-EEE6-4437-B2EE-F28315A9D593}" destId="{485C4708-6968-42F6-9424-DFBA40A0418E}" srcOrd="1" destOrd="0" presId="urn:microsoft.com/office/officeart/2005/8/layout/process3"/>
    <dgm:cxn modelId="{7107A7A4-1E02-4ECB-836E-978E27434F4D}" type="presParOf" srcId="{4F69E0D4-EEE6-4437-B2EE-F28315A9D593}" destId="{600848F4-C544-4203-AE22-B20E10423506}" srcOrd="2" destOrd="0" presId="urn:microsoft.com/office/officeart/2005/8/layout/process3"/>
    <dgm:cxn modelId="{D9F66434-7FBB-4D09-9729-0518F9F3ABED}" type="presParOf" srcId="{25BCD5AA-DE4F-4292-AB6A-5A0C918D3D9C}" destId="{3F4C9201-616B-4E7B-BA1E-79268B9FFDD9}" srcOrd="3" destOrd="0" presId="urn:microsoft.com/office/officeart/2005/8/layout/process3"/>
    <dgm:cxn modelId="{D4714E59-7014-4961-B3EB-04F33207E3A2}" type="presParOf" srcId="{3F4C9201-616B-4E7B-BA1E-79268B9FFDD9}" destId="{D80C5558-013F-48FB-ABCB-651783662684}" srcOrd="0" destOrd="0" presId="urn:microsoft.com/office/officeart/2005/8/layout/process3"/>
    <dgm:cxn modelId="{7B69BAFC-004E-4380-9D50-DC7FCF9221B1}" type="presParOf" srcId="{25BCD5AA-DE4F-4292-AB6A-5A0C918D3D9C}" destId="{1041E7AE-BE8E-4347-A0C4-811552E8E540}" srcOrd="4" destOrd="0" presId="urn:microsoft.com/office/officeart/2005/8/layout/process3"/>
    <dgm:cxn modelId="{1E729FFD-435D-4437-B909-889A90DB750F}" type="presParOf" srcId="{1041E7AE-BE8E-4347-A0C4-811552E8E540}" destId="{9945CF6A-E0AF-4A31-84F7-D00FE92E60C1}" srcOrd="0" destOrd="0" presId="urn:microsoft.com/office/officeart/2005/8/layout/process3"/>
    <dgm:cxn modelId="{3C783FBD-5F35-45E2-93D5-9DE9601875D1}" type="presParOf" srcId="{1041E7AE-BE8E-4347-A0C4-811552E8E540}" destId="{E65CEC7C-28CB-4559-A8B8-1543C3B5FB70}" srcOrd="1" destOrd="0" presId="urn:microsoft.com/office/officeart/2005/8/layout/process3"/>
    <dgm:cxn modelId="{9B156EAD-1DBB-4391-BBF9-57D3093366A7}" type="presParOf" srcId="{1041E7AE-BE8E-4347-A0C4-811552E8E540}" destId="{79CB148A-8485-4108-A2CD-32C71DD714F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A56CA9-BEAE-4DEB-AC1C-8BD70D710DA9}" type="doc">
      <dgm:prSet loTypeId="urn:microsoft.com/office/officeart/2008/layout/AlternatingHexagons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B6551DB3-621C-4B7C-8F39-ACC63E399DC8}">
      <dgm:prSet phldrT="[Tekst]" phldr="0"/>
      <dgm:spPr/>
      <dgm:t>
        <a:bodyPr/>
        <a:lstStyle/>
        <a:p>
          <a:r>
            <a:rPr lang="nl-NL" dirty="0"/>
            <a:t>Welvarende regio</a:t>
          </a:r>
          <a:endParaRPr lang="nl-BE" dirty="0"/>
        </a:p>
      </dgm:t>
    </dgm:pt>
    <dgm:pt modelId="{08854A0B-8380-4606-89F3-C5C531C027DC}" type="parTrans" cxnId="{5E75EB88-9D5A-4B0A-8151-49BE090E51A7}">
      <dgm:prSet/>
      <dgm:spPr/>
      <dgm:t>
        <a:bodyPr/>
        <a:lstStyle/>
        <a:p>
          <a:endParaRPr lang="nl-BE"/>
        </a:p>
      </dgm:t>
    </dgm:pt>
    <dgm:pt modelId="{ADC09B20-E322-40F3-B84E-9BAA9105D4AB}" type="sibTrans" cxnId="{5E75EB88-9D5A-4B0A-8151-49BE090E51A7}">
      <dgm:prSet/>
      <dgm:spPr/>
      <dgm:t>
        <a:bodyPr/>
        <a:lstStyle/>
        <a:p>
          <a:r>
            <a:rPr lang="nl-NL" dirty="0"/>
            <a:t>Kansrijke regio</a:t>
          </a:r>
          <a:endParaRPr lang="nl-BE" dirty="0"/>
        </a:p>
      </dgm:t>
    </dgm:pt>
    <dgm:pt modelId="{6DE6714B-1B04-440D-9034-0B9EDCBF6115}">
      <dgm:prSet phldrT="[Tekst]" phldr="0"/>
      <dgm:spPr/>
      <dgm:t>
        <a:bodyPr/>
        <a:lstStyle/>
        <a:p>
          <a:r>
            <a:rPr lang="nl-NL" dirty="0"/>
            <a:t> </a:t>
          </a:r>
          <a:endParaRPr lang="nl-BE" dirty="0"/>
        </a:p>
      </dgm:t>
    </dgm:pt>
    <dgm:pt modelId="{52F250B7-6188-4293-9501-D9A6C1E5BBEA}" type="parTrans" cxnId="{EA501552-F3A8-4748-9216-C483B3ADF36B}">
      <dgm:prSet/>
      <dgm:spPr/>
      <dgm:t>
        <a:bodyPr/>
        <a:lstStyle/>
        <a:p>
          <a:endParaRPr lang="nl-BE"/>
        </a:p>
      </dgm:t>
    </dgm:pt>
    <dgm:pt modelId="{D2D7DFA7-4981-4602-8724-6147ADF4D34D}" type="sibTrans" cxnId="{EA501552-F3A8-4748-9216-C483B3ADF36B}">
      <dgm:prSet/>
      <dgm:spPr/>
      <dgm:t>
        <a:bodyPr/>
        <a:lstStyle/>
        <a:p>
          <a:endParaRPr lang="nl-BE"/>
        </a:p>
      </dgm:t>
    </dgm:pt>
    <dgm:pt modelId="{A113B0ED-62CE-4D9D-A4B8-80A3152602B7}">
      <dgm:prSet phldrT="[Tekst]" phldr="0"/>
      <dgm:spPr/>
      <dgm:t>
        <a:bodyPr/>
        <a:lstStyle/>
        <a:p>
          <a:r>
            <a:rPr lang="nl-NL" dirty="0"/>
            <a:t>Gezonde regio</a:t>
          </a:r>
          <a:endParaRPr lang="nl-BE" dirty="0"/>
        </a:p>
      </dgm:t>
    </dgm:pt>
    <dgm:pt modelId="{89D8B7D5-D5D2-408F-AFD0-6C9C903C50A1}" type="parTrans" cxnId="{5A64D3FD-EE3F-4040-A39A-02A9038B7178}">
      <dgm:prSet/>
      <dgm:spPr/>
      <dgm:t>
        <a:bodyPr/>
        <a:lstStyle/>
        <a:p>
          <a:endParaRPr lang="nl-BE"/>
        </a:p>
      </dgm:t>
    </dgm:pt>
    <dgm:pt modelId="{E0E3B38D-91A2-4311-B833-05C31D025E2E}" type="sibTrans" cxnId="{5A64D3FD-EE3F-4040-A39A-02A9038B7178}">
      <dgm:prSet/>
      <dgm:spPr/>
      <dgm:t>
        <a:bodyPr/>
        <a:lstStyle/>
        <a:p>
          <a:r>
            <a:rPr lang="nl-NL" dirty="0"/>
            <a:t>Slimme regio</a:t>
          </a:r>
          <a:endParaRPr lang="nl-BE" dirty="0"/>
        </a:p>
      </dgm:t>
    </dgm:pt>
    <dgm:pt modelId="{C38A8845-4DBF-43B0-BEC4-1412964EC75D}">
      <dgm:prSet phldrT="[Tekst]" phldr="0"/>
      <dgm:spPr/>
      <dgm:t>
        <a:bodyPr/>
        <a:lstStyle/>
        <a:p>
          <a:r>
            <a:rPr lang="nl-NL" dirty="0"/>
            <a:t> </a:t>
          </a:r>
          <a:endParaRPr lang="nl-BE" dirty="0"/>
        </a:p>
      </dgm:t>
    </dgm:pt>
    <dgm:pt modelId="{C4CCDA34-3D0F-4BC1-97FC-0E77CB52C3B1}" type="parTrans" cxnId="{B1EF862D-D48E-457C-B5B9-290976DF4E10}">
      <dgm:prSet/>
      <dgm:spPr/>
      <dgm:t>
        <a:bodyPr/>
        <a:lstStyle/>
        <a:p>
          <a:endParaRPr lang="nl-BE"/>
        </a:p>
      </dgm:t>
    </dgm:pt>
    <dgm:pt modelId="{F7D69404-A79A-4004-9ED8-6B379908A118}" type="sibTrans" cxnId="{B1EF862D-D48E-457C-B5B9-290976DF4E10}">
      <dgm:prSet/>
      <dgm:spPr/>
      <dgm:t>
        <a:bodyPr/>
        <a:lstStyle/>
        <a:p>
          <a:endParaRPr lang="nl-BE"/>
        </a:p>
      </dgm:t>
    </dgm:pt>
    <dgm:pt modelId="{16530CBA-2858-4914-A732-F404BCD6100C}" type="pres">
      <dgm:prSet presAssocID="{B5A56CA9-BEAE-4DEB-AC1C-8BD70D710DA9}" presName="Name0" presStyleCnt="0">
        <dgm:presLayoutVars>
          <dgm:chMax/>
          <dgm:chPref/>
          <dgm:dir/>
          <dgm:animLvl val="lvl"/>
        </dgm:presLayoutVars>
      </dgm:prSet>
      <dgm:spPr/>
    </dgm:pt>
    <dgm:pt modelId="{0EF26503-5C16-4500-923F-4B8A0F31BB83}" type="pres">
      <dgm:prSet presAssocID="{B6551DB3-621C-4B7C-8F39-ACC63E399DC8}" presName="composite" presStyleCnt="0"/>
      <dgm:spPr/>
    </dgm:pt>
    <dgm:pt modelId="{CFA0902C-70A6-4015-B9BB-FC913F466DA4}" type="pres">
      <dgm:prSet presAssocID="{B6551DB3-621C-4B7C-8F39-ACC63E399DC8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08F12FC4-3428-41F7-A86F-A939192D4F13}" type="pres">
      <dgm:prSet presAssocID="{B6551DB3-621C-4B7C-8F39-ACC63E399DC8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7CDBAD5-4B13-4039-9642-CE5A8D176D14}" type="pres">
      <dgm:prSet presAssocID="{B6551DB3-621C-4B7C-8F39-ACC63E399DC8}" presName="BalanceSpacing" presStyleCnt="0"/>
      <dgm:spPr/>
    </dgm:pt>
    <dgm:pt modelId="{7C2E8BDE-2A08-470C-97B2-934B454F03E9}" type="pres">
      <dgm:prSet presAssocID="{B6551DB3-621C-4B7C-8F39-ACC63E399DC8}" presName="BalanceSpacing1" presStyleCnt="0"/>
      <dgm:spPr/>
    </dgm:pt>
    <dgm:pt modelId="{2BA9776F-B49A-42CF-98DA-2EA4CEBBE2A6}" type="pres">
      <dgm:prSet presAssocID="{ADC09B20-E322-40F3-B84E-9BAA9105D4AB}" presName="Accent1Text" presStyleLbl="node1" presStyleIdx="1" presStyleCnt="4"/>
      <dgm:spPr/>
    </dgm:pt>
    <dgm:pt modelId="{5CC38787-9182-4D6D-AB0B-5B8300DE01FA}" type="pres">
      <dgm:prSet presAssocID="{ADC09B20-E322-40F3-B84E-9BAA9105D4AB}" presName="spaceBetweenRectangles" presStyleCnt="0"/>
      <dgm:spPr/>
    </dgm:pt>
    <dgm:pt modelId="{CD6F182F-92F8-40D3-8F65-C3A211888914}" type="pres">
      <dgm:prSet presAssocID="{A113B0ED-62CE-4D9D-A4B8-80A3152602B7}" presName="composite" presStyleCnt="0"/>
      <dgm:spPr/>
    </dgm:pt>
    <dgm:pt modelId="{06BADE08-8702-4096-9BAF-56FFEB9A0C41}" type="pres">
      <dgm:prSet presAssocID="{A113B0ED-62CE-4D9D-A4B8-80A3152602B7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3A08FFDB-58C1-4E78-BD5A-3F8B00131BE2}" type="pres">
      <dgm:prSet presAssocID="{A113B0ED-62CE-4D9D-A4B8-80A3152602B7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BB0741E-1215-48A3-8324-304CB435EEEE}" type="pres">
      <dgm:prSet presAssocID="{A113B0ED-62CE-4D9D-A4B8-80A3152602B7}" presName="BalanceSpacing" presStyleCnt="0"/>
      <dgm:spPr/>
    </dgm:pt>
    <dgm:pt modelId="{0F4E9D62-AB6E-41D2-968F-D8F390233775}" type="pres">
      <dgm:prSet presAssocID="{A113B0ED-62CE-4D9D-A4B8-80A3152602B7}" presName="BalanceSpacing1" presStyleCnt="0"/>
      <dgm:spPr/>
    </dgm:pt>
    <dgm:pt modelId="{5465DD82-65AD-45FC-803A-76EB7500A618}" type="pres">
      <dgm:prSet presAssocID="{E0E3B38D-91A2-4311-B833-05C31D025E2E}" presName="Accent1Text" presStyleLbl="node1" presStyleIdx="3" presStyleCnt="4"/>
      <dgm:spPr/>
    </dgm:pt>
  </dgm:ptLst>
  <dgm:cxnLst>
    <dgm:cxn modelId="{4C043C02-6379-46DB-B249-AD7C8A81D51B}" type="presOf" srcId="{A113B0ED-62CE-4D9D-A4B8-80A3152602B7}" destId="{06BADE08-8702-4096-9BAF-56FFEB9A0C41}" srcOrd="0" destOrd="0" presId="urn:microsoft.com/office/officeart/2008/layout/AlternatingHexagons"/>
    <dgm:cxn modelId="{4F018206-F8D1-4CFF-99A0-24A78C655D5F}" type="presOf" srcId="{C38A8845-4DBF-43B0-BEC4-1412964EC75D}" destId="{3A08FFDB-58C1-4E78-BD5A-3F8B00131BE2}" srcOrd="0" destOrd="0" presId="urn:microsoft.com/office/officeart/2008/layout/AlternatingHexagons"/>
    <dgm:cxn modelId="{B1EF862D-D48E-457C-B5B9-290976DF4E10}" srcId="{A113B0ED-62CE-4D9D-A4B8-80A3152602B7}" destId="{C38A8845-4DBF-43B0-BEC4-1412964EC75D}" srcOrd="0" destOrd="0" parTransId="{C4CCDA34-3D0F-4BC1-97FC-0E77CB52C3B1}" sibTransId="{F7D69404-A79A-4004-9ED8-6B379908A118}"/>
    <dgm:cxn modelId="{BB29935D-10F6-4727-964C-6617263A9023}" type="presOf" srcId="{6DE6714B-1B04-440D-9034-0B9EDCBF6115}" destId="{08F12FC4-3428-41F7-A86F-A939192D4F13}" srcOrd="0" destOrd="0" presId="urn:microsoft.com/office/officeart/2008/layout/AlternatingHexagons"/>
    <dgm:cxn modelId="{F9292665-4DD5-4400-A75B-8C91652FAF37}" type="presOf" srcId="{B5A56CA9-BEAE-4DEB-AC1C-8BD70D710DA9}" destId="{16530CBA-2858-4914-A732-F404BCD6100C}" srcOrd="0" destOrd="0" presId="urn:microsoft.com/office/officeart/2008/layout/AlternatingHexagons"/>
    <dgm:cxn modelId="{2D63AE48-AFAB-45F6-A57F-7E42805C357E}" type="presOf" srcId="{E0E3B38D-91A2-4311-B833-05C31D025E2E}" destId="{5465DD82-65AD-45FC-803A-76EB7500A618}" srcOrd="0" destOrd="0" presId="urn:microsoft.com/office/officeart/2008/layout/AlternatingHexagons"/>
    <dgm:cxn modelId="{EA501552-F3A8-4748-9216-C483B3ADF36B}" srcId="{B6551DB3-621C-4B7C-8F39-ACC63E399DC8}" destId="{6DE6714B-1B04-440D-9034-0B9EDCBF6115}" srcOrd="0" destOrd="0" parTransId="{52F250B7-6188-4293-9501-D9A6C1E5BBEA}" sibTransId="{D2D7DFA7-4981-4602-8724-6147ADF4D34D}"/>
    <dgm:cxn modelId="{A0430A84-B7E6-4AE4-8437-5709B262F793}" type="presOf" srcId="{ADC09B20-E322-40F3-B84E-9BAA9105D4AB}" destId="{2BA9776F-B49A-42CF-98DA-2EA4CEBBE2A6}" srcOrd="0" destOrd="0" presId="urn:microsoft.com/office/officeart/2008/layout/AlternatingHexagons"/>
    <dgm:cxn modelId="{5E75EB88-9D5A-4B0A-8151-49BE090E51A7}" srcId="{B5A56CA9-BEAE-4DEB-AC1C-8BD70D710DA9}" destId="{B6551DB3-621C-4B7C-8F39-ACC63E399DC8}" srcOrd="0" destOrd="0" parTransId="{08854A0B-8380-4606-89F3-C5C531C027DC}" sibTransId="{ADC09B20-E322-40F3-B84E-9BAA9105D4AB}"/>
    <dgm:cxn modelId="{5267A5CA-16F9-446D-99D4-E7DC433A9089}" type="presOf" srcId="{B6551DB3-621C-4B7C-8F39-ACC63E399DC8}" destId="{CFA0902C-70A6-4015-B9BB-FC913F466DA4}" srcOrd="0" destOrd="0" presId="urn:microsoft.com/office/officeart/2008/layout/AlternatingHexagons"/>
    <dgm:cxn modelId="{5A64D3FD-EE3F-4040-A39A-02A9038B7178}" srcId="{B5A56CA9-BEAE-4DEB-AC1C-8BD70D710DA9}" destId="{A113B0ED-62CE-4D9D-A4B8-80A3152602B7}" srcOrd="1" destOrd="0" parTransId="{89D8B7D5-D5D2-408F-AFD0-6C9C903C50A1}" sibTransId="{E0E3B38D-91A2-4311-B833-05C31D025E2E}"/>
    <dgm:cxn modelId="{E5482053-7372-4348-A75D-460949D1908B}" type="presParOf" srcId="{16530CBA-2858-4914-A732-F404BCD6100C}" destId="{0EF26503-5C16-4500-923F-4B8A0F31BB83}" srcOrd="0" destOrd="0" presId="urn:microsoft.com/office/officeart/2008/layout/AlternatingHexagons"/>
    <dgm:cxn modelId="{580DCFE0-CAB9-483D-B974-99A2B8A7B288}" type="presParOf" srcId="{0EF26503-5C16-4500-923F-4B8A0F31BB83}" destId="{CFA0902C-70A6-4015-B9BB-FC913F466DA4}" srcOrd="0" destOrd="0" presId="urn:microsoft.com/office/officeart/2008/layout/AlternatingHexagons"/>
    <dgm:cxn modelId="{2972530F-6ADF-4D0C-9EB4-B0FD55F83FB5}" type="presParOf" srcId="{0EF26503-5C16-4500-923F-4B8A0F31BB83}" destId="{08F12FC4-3428-41F7-A86F-A939192D4F13}" srcOrd="1" destOrd="0" presId="urn:microsoft.com/office/officeart/2008/layout/AlternatingHexagons"/>
    <dgm:cxn modelId="{C00A57E1-C557-49C3-9DCE-AE5D8A383318}" type="presParOf" srcId="{0EF26503-5C16-4500-923F-4B8A0F31BB83}" destId="{07CDBAD5-4B13-4039-9642-CE5A8D176D14}" srcOrd="2" destOrd="0" presId="urn:microsoft.com/office/officeart/2008/layout/AlternatingHexagons"/>
    <dgm:cxn modelId="{CEA0A140-D325-40FF-8F8B-C071BADFDE92}" type="presParOf" srcId="{0EF26503-5C16-4500-923F-4B8A0F31BB83}" destId="{7C2E8BDE-2A08-470C-97B2-934B454F03E9}" srcOrd="3" destOrd="0" presId="urn:microsoft.com/office/officeart/2008/layout/AlternatingHexagons"/>
    <dgm:cxn modelId="{01DB4AE4-C85D-4196-9AC9-6933E340E7C6}" type="presParOf" srcId="{0EF26503-5C16-4500-923F-4B8A0F31BB83}" destId="{2BA9776F-B49A-42CF-98DA-2EA4CEBBE2A6}" srcOrd="4" destOrd="0" presId="urn:microsoft.com/office/officeart/2008/layout/AlternatingHexagons"/>
    <dgm:cxn modelId="{568B42E8-4189-412E-9EF7-EAC959023580}" type="presParOf" srcId="{16530CBA-2858-4914-A732-F404BCD6100C}" destId="{5CC38787-9182-4D6D-AB0B-5B8300DE01FA}" srcOrd="1" destOrd="0" presId="urn:microsoft.com/office/officeart/2008/layout/AlternatingHexagons"/>
    <dgm:cxn modelId="{AFF0EB3F-6048-4A1B-8561-D41AD9825788}" type="presParOf" srcId="{16530CBA-2858-4914-A732-F404BCD6100C}" destId="{CD6F182F-92F8-40D3-8F65-C3A211888914}" srcOrd="2" destOrd="0" presId="urn:microsoft.com/office/officeart/2008/layout/AlternatingHexagons"/>
    <dgm:cxn modelId="{B8BBB37E-4B5E-495A-9129-7938D36A9482}" type="presParOf" srcId="{CD6F182F-92F8-40D3-8F65-C3A211888914}" destId="{06BADE08-8702-4096-9BAF-56FFEB9A0C41}" srcOrd="0" destOrd="0" presId="urn:microsoft.com/office/officeart/2008/layout/AlternatingHexagons"/>
    <dgm:cxn modelId="{DF5F3E34-269F-4508-A632-D4B2E112C636}" type="presParOf" srcId="{CD6F182F-92F8-40D3-8F65-C3A211888914}" destId="{3A08FFDB-58C1-4E78-BD5A-3F8B00131BE2}" srcOrd="1" destOrd="0" presId="urn:microsoft.com/office/officeart/2008/layout/AlternatingHexagons"/>
    <dgm:cxn modelId="{4434F8E8-8009-4000-A521-40A369ADF24A}" type="presParOf" srcId="{CD6F182F-92F8-40D3-8F65-C3A211888914}" destId="{ABB0741E-1215-48A3-8324-304CB435EEEE}" srcOrd="2" destOrd="0" presId="urn:microsoft.com/office/officeart/2008/layout/AlternatingHexagons"/>
    <dgm:cxn modelId="{80F2C520-90AE-4395-91D0-5BF7BE4EEF64}" type="presParOf" srcId="{CD6F182F-92F8-40D3-8F65-C3A211888914}" destId="{0F4E9D62-AB6E-41D2-968F-D8F390233775}" srcOrd="3" destOrd="0" presId="urn:microsoft.com/office/officeart/2008/layout/AlternatingHexagons"/>
    <dgm:cxn modelId="{CF04E5E4-CBC8-4DA2-B720-F600A959EDDF}" type="presParOf" srcId="{CD6F182F-92F8-40D3-8F65-C3A211888914}" destId="{5465DD82-65AD-45FC-803A-76EB7500A618}" srcOrd="4" destOrd="0" presId="urn:microsoft.com/office/officeart/2008/layout/AlternatingHexagons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A56CA9-BEAE-4DEB-AC1C-8BD70D710DA9}" type="doc">
      <dgm:prSet loTypeId="urn:microsoft.com/office/officeart/2008/layout/AlternatingHexagons" loCatId="list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nl-BE"/>
        </a:p>
      </dgm:t>
    </dgm:pt>
    <dgm:pt modelId="{B6551DB3-621C-4B7C-8F39-ACC63E399DC8}">
      <dgm:prSet phldrT="[Tekst]" phldr="0"/>
      <dgm:spPr/>
      <dgm:t>
        <a:bodyPr/>
        <a:lstStyle/>
        <a:p>
          <a:r>
            <a:rPr lang="nl-NL" dirty="0"/>
            <a:t>Beleidsplan ruimte Provincie Antwerpen</a:t>
          </a:r>
          <a:endParaRPr lang="nl-BE" dirty="0"/>
        </a:p>
      </dgm:t>
    </dgm:pt>
    <dgm:pt modelId="{08854A0B-8380-4606-89F3-C5C531C027DC}" type="parTrans" cxnId="{5E75EB88-9D5A-4B0A-8151-49BE090E51A7}">
      <dgm:prSet/>
      <dgm:spPr/>
      <dgm:t>
        <a:bodyPr/>
        <a:lstStyle/>
        <a:p>
          <a:endParaRPr lang="nl-BE"/>
        </a:p>
      </dgm:t>
    </dgm:pt>
    <dgm:pt modelId="{ADC09B20-E322-40F3-B84E-9BAA9105D4AB}" type="sibTrans" cxnId="{5E75EB88-9D5A-4B0A-8151-49BE090E51A7}">
      <dgm:prSet/>
      <dgm:spPr/>
      <dgm:t>
        <a:bodyPr/>
        <a:lstStyle/>
        <a:p>
          <a:r>
            <a:rPr lang="nl-NL" dirty="0"/>
            <a:t>Beleidsplan ruimte Vlaanderen</a:t>
          </a:r>
          <a:endParaRPr lang="nl-BE" dirty="0"/>
        </a:p>
      </dgm:t>
    </dgm:pt>
    <dgm:pt modelId="{6DE6714B-1B04-440D-9034-0B9EDCBF6115}">
      <dgm:prSet phldrT="[Tekst]" phldr="0"/>
      <dgm:spPr/>
      <dgm:t>
        <a:bodyPr/>
        <a:lstStyle/>
        <a:p>
          <a:r>
            <a:rPr lang="nl-NL" dirty="0"/>
            <a:t> </a:t>
          </a:r>
          <a:endParaRPr lang="nl-BE" dirty="0"/>
        </a:p>
      </dgm:t>
    </dgm:pt>
    <dgm:pt modelId="{52F250B7-6188-4293-9501-D9A6C1E5BBEA}" type="parTrans" cxnId="{EA501552-F3A8-4748-9216-C483B3ADF36B}">
      <dgm:prSet/>
      <dgm:spPr/>
      <dgm:t>
        <a:bodyPr/>
        <a:lstStyle/>
        <a:p>
          <a:endParaRPr lang="nl-BE"/>
        </a:p>
      </dgm:t>
    </dgm:pt>
    <dgm:pt modelId="{D2D7DFA7-4981-4602-8724-6147ADF4D34D}" type="sibTrans" cxnId="{EA501552-F3A8-4748-9216-C483B3ADF36B}">
      <dgm:prSet/>
      <dgm:spPr/>
      <dgm:t>
        <a:bodyPr/>
        <a:lstStyle/>
        <a:p>
          <a:endParaRPr lang="nl-BE"/>
        </a:p>
      </dgm:t>
    </dgm:pt>
    <dgm:pt modelId="{A113B0ED-62CE-4D9D-A4B8-80A3152602B7}">
      <dgm:prSet phldrT="[Tekst]" phldr="0"/>
      <dgm:spPr/>
      <dgm:t>
        <a:bodyPr/>
        <a:lstStyle/>
        <a:p>
          <a:r>
            <a:rPr lang="nl-NL" dirty="0"/>
            <a:t>Beleidsplan ruimte Essen</a:t>
          </a:r>
          <a:endParaRPr lang="nl-BE" dirty="0"/>
        </a:p>
      </dgm:t>
    </dgm:pt>
    <dgm:pt modelId="{89D8B7D5-D5D2-408F-AFD0-6C9C903C50A1}" type="parTrans" cxnId="{5A64D3FD-EE3F-4040-A39A-02A9038B7178}">
      <dgm:prSet/>
      <dgm:spPr/>
      <dgm:t>
        <a:bodyPr/>
        <a:lstStyle/>
        <a:p>
          <a:endParaRPr lang="nl-BE"/>
        </a:p>
      </dgm:t>
    </dgm:pt>
    <dgm:pt modelId="{E0E3B38D-91A2-4311-B833-05C31D025E2E}" type="sibTrans" cxnId="{5A64D3FD-EE3F-4040-A39A-02A9038B7178}">
      <dgm:prSet/>
      <dgm:spPr/>
      <dgm:t>
        <a:bodyPr/>
        <a:lstStyle/>
        <a:p>
          <a:endParaRPr lang="nl-BE" dirty="0"/>
        </a:p>
      </dgm:t>
    </dgm:pt>
    <dgm:pt modelId="{C38A8845-4DBF-43B0-BEC4-1412964EC75D}">
      <dgm:prSet phldrT="[Tekst]" phldr="0"/>
      <dgm:spPr/>
      <dgm:t>
        <a:bodyPr/>
        <a:lstStyle/>
        <a:p>
          <a:r>
            <a:rPr lang="nl-NL" dirty="0"/>
            <a:t> </a:t>
          </a:r>
          <a:endParaRPr lang="nl-BE" dirty="0"/>
        </a:p>
      </dgm:t>
    </dgm:pt>
    <dgm:pt modelId="{C4CCDA34-3D0F-4BC1-97FC-0E77CB52C3B1}" type="parTrans" cxnId="{B1EF862D-D48E-457C-B5B9-290976DF4E10}">
      <dgm:prSet/>
      <dgm:spPr/>
      <dgm:t>
        <a:bodyPr/>
        <a:lstStyle/>
        <a:p>
          <a:endParaRPr lang="nl-BE"/>
        </a:p>
      </dgm:t>
    </dgm:pt>
    <dgm:pt modelId="{F7D69404-A79A-4004-9ED8-6B379908A118}" type="sibTrans" cxnId="{B1EF862D-D48E-457C-B5B9-290976DF4E10}">
      <dgm:prSet/>
      <dgm:spPr/>
      <dgm:t>
        <a:bodyPr/>
        <a:lstStyle/>
        <a:p>
          <a:endParaRPr lang="nl-BE"/>
        </a:p>
      </dgm:t>
    </dgm:pt>
    <dgm:pt modelId="{16530CBA-2858-4914-A732-F404BCD6100C}" type="pres">
      <dgm:prSet presAssocID="{B5A56CA9-BEAE-4DEB-AC1C-8BD70D710DA9}" presName="Name0" presStyleCnt="0">
        <dgm:presLayoutVars>
          <dgm:chMax/>
          <dgm:chPref/>
          <dgm:dir/>
          <dgm:animLvl val="lvl"/>
        </dgm:presLayoutVars>
      </dgm:prSet>
      <dgm:spPr/>
    </dgm:pt>
    <dgm:pt modelId="{0EF26503-5C16-4500-923F-4B8A0F31BB83}" type="pres">
      <dgm:prSet presAssocID="{B6551DB3-621C-4B7C-8F39-ACC63E399DC8}" presName="composite" presStyleCnt="0"/>
      <dgm:spPr/>
    </dgm:pt>
    <dgm:pt modelId="{CFA0902C-70A6-4015-B9BB-FC913F466DA4}" type="pres">
      <dgm:prSet presAssocID="{B6551DB3-621C-4B7C-8F39-ACC63E399DC8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08F12FC4-3428-41F7-A86F-A939192D4F13}" type="pres">
      <dgm:prSet presAssocID="{B6551DB3-621C-4B7C-8F39-ACC63E399DC8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7CDBAD5-4B13-4039-9642-CE5A8D176D14}" type="pres">
      <dgm:prSet presAssocID="{B6551DB3-621C-4B7C-8F39-ACC63E399DC8}" presName="BalanceSpacing" presStyleCnt="0"/>
      <dgm:spPr/>
    </dgm:pt>
    <dgm:pt modelId="{7C2E8BDE-2A08-470C-97B2-934B454F03E9}" type="pres">
      <dgm:prSet presAssocID="{B6551DB3-621C-4B7C-8F39-ACC63E399DC8}" presName="BalanceSpacing1" presStyleCnt="0"/>
      <dgm:spPr/>
    </dgm:pt>
    <dgm:pt modelId="{2BA9776F-B49A-42CF-98DA-2EA4CEBBE2A6}" type="pres">
      <dgm:prSet presAssocID="{ADC09B20-E322-40F3-B84E-9BAA9105D4AB}" presName="Accent1Text" presStyleLbl="node1" presStyleIdx="1" presStyleCnt="4"/>
      <dgm:spPr/>
    </dgm:pt>
    <dgm:pt modelId="{5CC38787-9182-4D6D-AB0B-5B8300DE01FA}" type="pres">
      <dgm:prSet presAssocID="{ADC09B20-E322-40F3-B84E-9BAA9105D4AB}" presName="spaceBetweenRectangles" presStyleCnt="0"/>
      <dgm:spPr/>
    </dgm:pt>
    <dgm:pt modelId="{CD6F182F-92F8-40D3-8F65-C3A211888914}" type="pres">
      <dgm:prSet presAssocID="{A113B0ED-62CE-4D9D-A4B8-80A3152602B7}" presName="composite" presStyleCnt="0"/>
      <dgm:spPr/>
    </dgm:pt>
    <dgm:pt modelId="{06BADE08-8702-4096-9BAF-56FFEB9A0C41}" type="pres">
      <dgm:prSet presAssocID="{A113B0ED-62CE-4D9D-A4B8-80A3152602B7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3A08FFDB-58C1-4E78-BD5A-3F8B00131BE2}" type="pres">
      <dgm:prSet presAssocID="{A113B0ED-62CE-4D9D-A4B8-80A3152602B7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BB0741E-1215-48A3-8324-304CB435EEEE}" type="pres">
      <dgm:prSet presAssocID="{A113B0ED-62CE-4D9D-A4B8-80A3152602B7}" presName="BalanceSpacing" presStyleCnt="0"/>
      <dgm:spPr/>
    </dgm:pt>
    <dgm:pt modelId="{0F4E9D62-AB6E-41D2-968F-D8F390233775}" type="pres">
      <dgm:prSet presAssocID="{A113B0ED-62CE-4D9D-A4B8-80A3152602B7}" presName="BalanceSpacing1" presStyleCnt="0"/>
      <dgm:spPr/>
    </dgm:pt>
    <dgm:pt modelId="{5465DD82-65AD-45FC-803A-76EB7500A618}" type="pres">
      <dgm:prSet presAssocID="{E0E3B38D-91A2-4311-B833-05C31D025E2E}" presName="Accent1Text" presStyleLbl="node1" presStyleIdx="3" presStyleCnt="4"/>
      <dgm:spPr/>
    </dgm:pt>
  </dgm:ptLst>
  <dgm:cxnLst>
    <dgm:cxn modelId="{4C043C02-6379-46DB-B249-AD7C8A81D51B}" type="presOf" srcId="{A113B0ED-62CE-4D9D-A4B8-80A3152602B7}" destId="{06BADE08-8702-4096-9BAF-56FFEB9A0C41}" srcOrd="0" destOrd="0" presId="urn:microsoft.com/office/officeart/2008/layout/AlternatingHexagons"/>
    <dgm:cxn modelId="{4F018206-F8D1-4CFF-99A0-24A78C655D5F}" type="presOf" srcId="{C38A8845-4DBF-43B0-BEC4-1412964EC75D}" destId="{3A08FFDB-58C1-4E78-BD5A-3F8B00131BE2}" srcOrd="0" destOrd="0" presId="urn:microsoft.com/office/officeart/2008/layout/AlternatingHexagons"/>
    <dgm:cxn modelId="{B1EF862D-D48E-457C-B5B9-290976DF4E10}" srcId="{A113B0ED-62CE-4D9D-A4B8-80A3152602B7}" destId="{C38A8845-4DBF-43B0-BEC4-1412964EC75D}" srcOrd="0" destOrd="0" parTransId="{C4CCDA34-3D0F-4BC1-97FC-0E77CB52C3B1}" sibTransId="{F7D69404-A79A-4004-9ED8-6B379908A118}"/>
    <dgm:cxn modelId="{BB29935D-10F6-4727-964C-6617263A9023}" type="presOf" srcId="{6DE6714B-1B04-440D-9034-0B9EDCBF6115}" destId="{08F12FC4-3428-41F7-A86F-A939192D4F13}" srcOrd="0" destOrd="0" presId="urn:microsoft.com/office/officeart/2008/layout/AlternatingHexagons"/>
    <dgm:cxn modelId="{F9292665-4DD5-4400-A75B-8C91652FAF37}" type="presOf" srcId="{B5A56CA9-BEAE-4DEB-AC1C-8BD70D710DA9}" destId="{16530CBA-2858-4914-A732-F404BCD6100C}" srcOrd="0" destOrd="0" presId="urn:microsoft.com/office/officeart/2008/layout/AlternatingHexagons"/>
    <dgm:cxn modelId="{2D63AE48-AFAB-45F6-A57F-7E42805C357E}" type="presOf" srcId="{E0E3B38D-91A2-4311-B833-05C31D025E2E}" destId="{5465DD82-65AD-45FC-803A-76EB7500A618}" srcOrd="0" destOrd="0" presId="urn:microsoft.com/office/officeart/2008/layout/AlternatingHexagons"/>
    <dgm:cxn modelId="{EA501552-F3A8-4748-9216-C483B3ADF36B}" srcId="{B6551DB3-621C-4B7C-8F39-ACC63E399DC8}" destId="{6DE6714B-1B04-440D-9034-0B9EDCBF6115}" srcOrd="0" destOrd="0" parTransId="{52F250B7-6188-4293-9501-D9A6C1E5BBEA}" sibTransId="{D2D7DFA7-4981-4602-8724-6147ADF4D34D}"/>
    <dgm:cxn modelId="{A0430A84-B7E6-4AE4-8437-5709B262F793}" type="presOf" srcId="{ADC09B20-E322-40F3-B84E-9BAA9105D4AB}" destId="{2BA9776F-B49A-42CF-98DA-2EA4CEBBE2A6}" srcOrd="0" destOrd="0" presId="urn:microsoft.com/office/officeart/2008/layout/AlternatingHexagons"/>
    <dgm:cxn modelId="{5E75EB88-9D5A-4B0A-8151-49BE090E51A7}" srcId="{B5A56CA9-BEAE-4DEB-AC1C-8BD70D710DA9}" destId="{B6551DB3-621C-4B7C-8F39-ACC63E399DC8}" srcOrd="0" destOrd="0" parTransId="{08854A0B-8380-4606-89F3-C5C531C027DC}" sibTransId="{ADC09B20-E322-40F3-B84E-9BAA9105D4AB}"/>
    <dgm:cxn modelId="{5267A5CA-16F9-446D-99D4-E7DC433A9089}" type="presOf" srcId="{B6551DB3-621C-4B7C-8F39-ACC63E399DC8}" destId="{CFA0902C-70A6-4015-B9BB-FC913F466DA4}" srcOrd="0" destOrd="0" presId="urn:microsoft.com/office/officeart/2008/layout/AlternatingHexagons"/>
    <dgm:cxn modelId="{5A64D3FD-EE3F-4040-A39A-02A9038B7178}" srcId="{B5A56CA9-BEAE-4DEB-AC1C-8BD70D710DA9}" destId="{A113B0ED-62CE-4D9D-A4B8-80A3152602B7}" srcOrd="1" destOrd="0" parTransId="{89D8B7D5-D5D2-408F-AFD0-6C9C903C50A1}" sibTransId="{E0E3B38D-91A2-4311-B833-05C31D025E2E}"/>
    <dgm:cxn modelId="{E5482053-7372-4348-A75D-460949D1908B}" type="presParOf" srcId="{16530CBA-2858-4914-A732-F404BCD6100C}" destId="{0EF26503-5C16-4500-923F-4B8A0F31BB83}" srcOrd="0" destOrd="0" presId="urn:microsoft.com/office/officeart/2008/layout/AlternatingHexagons"/>
    <dgm:cxn modelId="{580DCFE0-CAB9-483D-B974-99A2B8A7B288}" type="presParOf" srcId="{0EF26503-5C16-4500-923F-4B8A0F31BB83}" destId="{CFA0902C-70A6-4015-B9BB-FC913F466DA4}" srcOrd="0" destOrd="0" presId="urn:microsoft.com/office/officeart/2008/layout/AlternatingHexagons"/>
    <dgm:cxn modelId="{2972530F-6ADF-4D0C-9EB4-B0FD55F83FB5}" type="presParOf" srcId="{0EF26503-5C16-4500-923F-4B8A0F31BB83}" destId="{08F12FC4-3428-41F7-A86F-A939192D4F13}" srcOrd="1" destOrd="0" presId="urn:microsoft.com/office/officeart/2008/layout/AlternatingHexagons"/>
    <dgm:cxn modelId="{C00A57E1-C557-49C3-9DCE-AE5D8A383318}" type="presParOf" srcId="{0EF26503-5C16-4500-923F-4B8A0F31BB83}" destId="{07CDBAD5-4B13-4039-9642-CE5A8D176D14}" srcOrd="2" destOrd="0" presId="urn:microsoft.com/office/officeart/2008/layout/AlternatingHexagons"/>
    <dgm:cxn modelId="{CEA0A140-D325-40FF-8F8B-C071BADFDE92}" type="presParOf" srcId="{0EF26503-5C16-4500-923F-4B8A0F31BB83}" destId="{7C2E8BDE-2A08-470C-97B2-934B454F03E9}" srcOrd="3" destOrd="0" presId="urn:microsoft.com/office/officeart/2008/layout/AlternatingHexagons"/>
    <dgm:cxn modelId="{01DB4AE4-C85D-4196-9AC9-6933E340E7C6}" type="presParOf" srcId="{0EF26503-5C16-4500-923F-4B8A0F31BB83}" destId="{2BA9776F-B49A-42CF-98DA-2EA4CEBBE2A6}" srcOrd="4" destOrd="0" presId="urn:microsoft.com/office/officeart/2008/layout/AlternatingHexagons"/>
    <dgm:cxn modelId="{568B42E8-4189-412E-9EF7-EAC959023580}" type="presParOf" srcId="{16530CBA-2858-4914-A732-F404BCD6100C}" destId="{5CC38787-9182-4D6D-AB0B-5B8300DE01FA}" srcOrd="1" destOrd="0" presId="urn:microsoft.com/office/officeart/2008/layout/AlternatingHexagons"/>
    <dgm:cxn modelId="{AFF0EB3F-6048-4A1B-8561-D41AD9825788}" type="presParOf" srcId="{16530CBA-2858-4914-A732-F404BCD6100C}" destId="{CD6F182F-92F8-40D3-8F65-C3A211888914}" srcOrd="2" destOrd="0" presId="urn:microsoft.com/office/officeart/2008/layout/AlternatingHexagons"/>
    <dgm:cxn modelId="{B8BBB37E-4B5E-495A-9129-7938D36A9482}" type="presParOf" srcId="{CD6F182F-92F8-40D3-8F65-C3A211888914}" destId="{06BADE08-8702-4096-9BAF-56FFEB9A0C41}" srcOrd="0" destOrd="0" presId="urn:microsoft.com/office/officeart/2008/layout/AlternatingHexagons"/>
    <dgm:cxn modelId="{DF5F3E34-269F-4508-A632-D4B2E112C636}" type="presParOf" srcId="{CD6F182F-92F8-40D3-8F65-C3A211888914}" destId="{3A08FFDB-58C1-4E78-BD5A-3F8B00131BE2}" srcOrd="1" destOrd="0" presId="urn:microsoft.com/office/officeart/2008/layout/AlternatingHexagons"/>
    <dgm:cxn modelId="{4434F8E8-8009-4000-A521-40A369ADF24A}" type="presParOf" srcId="{CD6F182F-92F8-40D3-8F65-C3A211888914}" destId="{ABB0741E-1215-48A3-8324-304CB435EEEE}" srcOrd="2" destOrd="0" presId="urn:microsoft.com/office/officeart/2008/layout/AlternatingHexagons"/>
    <dgm:cxn modelId="{80F2C520-90AE-4395-91D0-5BF7BE4EEF64}" type="presParOf" srcId="{CD6F182F-92F8-40D3-8F65-C3A211888914}" destId="{0F4E9D62-AB6E-41D2-968F-D8F390233775}" srcOrd="3" destOrd="0" presId="urn:microsoft.com/office/officeart/2008/layout/AlternatingHexagons"/>
    <dgm:cxn modelId="{CF04E5E4-CBC8-4DA2-B720-F600A959EDDF}" type="presParOf" srcId="{CD6F182F-92F8-40D3-8F65-C3A211888914}" destId="{5465DD82-65AD-45FC-803A-76EB7500A618}" srcOrd="4" destOrd="0" presId="urn:microsoft.com/office/officeart/2008/layout/AlternatingHexagons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A56CA9-BEAE-4DEB-AC1C-8BD70D710DA9}" type="doc">
      <dgm:prSet loTypeId="urn:microsoft.com/office/officeart/2008/layout/AlternatingHexagons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nl-BE"/>
        </a:p>
      </dgm:t>
    </dgm:pt>
    <dgm:pt modelId="{B6551DB3-621C-4B7C-8F39-ACC63E399DC8}">
      <dgm:prSet phldrT="[Tekst]" phldr="0"/>
      <dgm:spPr/>
      <dgm:t>
        <a:bodyPr/>
        <a:lstStyle/>
        <a:p>
          <a:r>
            <a:rPr lang="nl-NL" dirty="0"/>
            <a:t>Vervoerregio Antwerpen (routeplan 2030)</a:t>
          </a:r>
          <a:endParaRPr lang="nl-BE" dirty="0"/>
        </a:p>
      </dgm:t>
    </dgm:pt>
    <dgm:pt modelId="{08854A0B-8380-4606-89F3-C5C531C027DC}" type="parTrans" cxnId="{5E75EB88-9D5A-4B0A-8151-49BE090E51A7}">
      <dgm:prSet/>
      <dgm:spPr/>
      <dgm:t>
        <a:bodyPr/>
        <a:lstStyle/>
        <a:p>
          <a:endParaRPr lang="nl-BE"/>
        </a:p>
      </dgm:t>
    </dgm:pt>
    <dgm:pt modelId="{ADC09B20-E322-40F3-B84E-9BAA9105D4AB}" type="sibTrans" cxnId="{5E75EB88-9D5A-4B0A-8151-49BE090E51A7}">
      <dgm:prSet/>
      <dgm:spPr/>
      <dgm:t>
        <a:bodyPr/>
        <a:lstStyle/>
        <a:p>
          <a:r>
            <a:rPr lang="nl-NL" dirty="0"/>
            <a:t>Mobiliteitsvisie Vlaanderen</a:t>
          </a:r>
          <a:endParaRPr lang="nl-BE" dirty="0"/>
        </a:p>
      </dgm:t>
    </dgm:pt>
    <dgm:pt modelId="{6DE6714B-1B04-440D-9034-0B9EDCBF6115}">
      <dgm:prSet phldrT="[Tekst]" phldr="0"/>
      <dgm:spPr/>
      <dgm:t>
        <a:bodyPr/>
        <a:lstStyle/>
        <a:p>
          <a:r>
            <a:rPr lang="nl-NL" dirty="0"/>
            <a:t> </a:t>
          </a:r>
          <a:endParaRPr lang="nl-BE" dirty="0"/>
        </a:p>
      </dgm:t>
    </dgm:pt>
    <dgm:pt modelId="{52F250B7-6188-4293-9501-D9A6C1E5BBEA}" type="parTrans" cxnId="{EA501552-F3A8-4748-9216-C483B3ADF36B}">
      <dgm:prSet/>
      <dgm:spPr/>
      <dgm:t>
        <a:bodyPr/>
        <a:lstStyle/>
        <a:p>
          <a:endParaRPr lang="nl-BE"/>
        </a:p>
      </dgm:t>
    </dgm:pt>
    <dgm:pt modelId="{D2D7DFA7-4981-4602-8724-6147ADF4D34D}" type="sibTrans" cxnId="{EA501552-F3A8-4748-9216-C483B3ADF36B}">
      <dgm:prSet/>
      <dgm:spPr/>
      <dgm:t>
        <a:bodyPr/>
        <a:lstStyle/>
        <a:p>
          <a:endParaRPr lang="nl-BE"/>
        </a:p>
      </dgm:t>
    </dgm:pt>
    <dgm:pt modelId="{A113B0ED-62CE-4D9D-A4B8-80A3152602B7}">
      <dgm:prSet phldrT="[Tekst]" phldr="0"/>
      <dgm:spPr/>
      <dgm:t>
        <a:bodyPr/>
        <a:lstStyle/>
        <a:p>
          <a:r>
            <a:rPr lang="nl-NL" dirty="0"/>
            <a:t>Infrabel</a:t>
          </a:r>
          <a:endParaRPr lang="nl-BE" dirty="0"/>
        </a:p>
      </dgm:t>
    </dgm:pt>
    <dgm:pt modelId="{89D8B7D5-D5D2-408F-AFD0-6C9C903C50A1}" type="parTrans" cxnId="{5A64D3FD-EE3F-4040-A39A-02A9038B7178}">
      <dgm:prSet/>
      <dgm:spPr/>
      <dgm:t>
        <a:bodyPr/>
        <a:lstStyle/>
        <a:p>
          <a:endParaRPr lang="nl-BE"/>
        </a:p>
      </dgm:t>
    </dgm:pt>
    <dgm:pt modelId="{E0E3B38D-91A2-4311-B833-05C31D025E2E}" type="sibTrans" cxnId="{5A64D3FD-EE3F-4040-A39A-02A9038B7178}">
      <dgm:prSet/>
      <dgm:spPr/>
      <dgm:t>
        <a:bodyPr/>
        <a:lstStyle/>
        <a:p>
          <a:endParaRPr lang="nl-BE" dirty="0"/>
        </a:p>
      </dgm:t>
    </dgm:pt>
    <dgm:pt modelId="{C38A8845-4DBF-43B0-BEC4-1412964EC75D}">
      <dgm:prSet phldrT="[Tekst]" phldr="0"/>
      <dgm:spPr/>
      <dgm:t>
        <a:bodyPr/>
        <a:lstStyle/>
        <a:p>
          <a:r>
            <a:rPr lang="nl-NL" dirty="0"/>
            <a:t> </a:t>
          </a:r>
          <a:endParaRPr lang="nl-BE" dirty="0"/>
        </a:p>
      </dgm:t>
    </dgm:pt>
    <dgm:pt modelId="{C4CCDA34-3D0F-4BC1-97FC-0E77CB52C3B1}" type="parTrans" cxnId="{B1EF862D-D48E-457C-B5B9-290976DF4E10}">
      <dgm:prSet/>
      <dgm:spPr/>
      <dgm:t>
        <a:bodyPr/>
        <a:lstStyle/>
        <a:p>
          <a:endParaRPr lang="nl-BE"/>
        </a:p>
      </dgm:t>
    </dgm:pt>
    <dgm:pt modelId="{F7D69404-A79A-4004-9ED8-6B379908A118}" type="sibTrans" cxnId="{B1EF862D-D48E-457C-B5B9-290976DF4E10}">
      <dgm:prSet/>
      <dgm:spPr/>
      <dgm:t>
        <a:bodyPr/>
        <a:lstStyle/>
        <a:p>
          <a:endParaRPr lang="nl-BE"/>
        </a:p>
      </dgm:t>
    </dgm:pt>
    <dgm:pt modelId="{16530CBA-2858-4914-A732-F404BCD6100C}" type="pres">
      <dgm:prSet presAssocID="{B5A56CA9-BEAE-4DEB-AC1C-8BD70D710DA9}" presName="Name0" presStyleCnt="0">
        <dgm:presLayoutVars>
          <dgm:chMax/>
          <dgm:chPref/>
          <dgm:dir/>
          <dgm:animLvl val="lvl"/>
        </dgm:presLayoutVars>
      </dgm:prSet>
      <dgm:spPr/>
    </dgm:pt>
    <dgm:pt modelId="{0EF26503-5C16-4500-923F-4B8A0F31BB83}" type="pres">
      <dgm:prSet presAssocID="{B6551DB3-621C-4B7C-8F39-ACC63E399DC8}" presName="composite" presStyleCnt="0"/>
      <dgm:spPr/>
    </dgm:pt>
    <dgm:pt modelId="{CFA0902C-70A6-4015-B9BB-FC913F466DA4}" type="pres">
      <dgm:prSet presAssocID="{B6551DB3-621C-4B7C-8F39-ACC63E399DC8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08F12FC4-3428-41F7-A86F-A939192D4F13}" type="pres">
      <dgm:prSet presAssocID="{B6551DB3-621C-4B7C-8F39-ACC63E399DC8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7CDBAD5-4B13-4039-9642-CE5A8D176D14}" type="pres">
      <dgm:prSet presAssocID="{B6551DB3-621C-4B7C-8F39-ACC63E399DC8}" presName="BalanceSpacing" presStyleCnt="0"/>
      <dgm:spPr/>
    </dgm:pt>
    <dgm:pt modelId="{7C2E8BDE-2A08-470C-97B2-934B454F03E9}" type="pres">
      <dgm:prSet presAssocID="{B6551DB3-621C-4B7C-8F39-ACC63E399DC8}" presName="BalanceSpacing1" presStyleCnt="0"/>
      <dgm:spPr/>
    </dgm:pt>
    <dgm:pt modelId="{2BA9776F-B49A-42CF-98DA-2EA4CEBBE2A6}" type="pres">
      <dgm:prSet presAssocID="{ADC09B20-E322-40F3-B84E-9BAA9105D4AB}" presName="Accent1Text" presStyleLbl="node1" presStyleIdx="1" presStyleCnt="4"/>
      <dgm:spPr/>
    </dgm:pt>
    <dgm:pt modelId="{5CC38787-9182-4D6D-AB0B-5B8300DE01FA}" type="pres">
      <dgm:prSet presAssocID="{ADC09B20-E322-40F3-B84E-9BAA9105D4AB}" presName="spaceBetweenRectangles" presStyleCnt="0"/>
      <dgm:spPr/>
    </dgm:pt>
    <dgm:pt modelId="{CD6F182F-92F8-40D3-8F65-C3A211888914}" type="pres">
      <dgm:prSet presAssocID="{A113B0ED-62CE-4D9D-A4B8-80A3152602B7}" presName="composite" presStyleCnt="0"/>
      <dgm:spPr/>
    </dgm:pt>
    <dgm:pt modelId="{06BADE08-8702-4096-9BAF-56FFEB9A0C41}" type="pres">
      <dgm:prSet presAssocID="{A113B0ED-62CE-4D9D-A4B8-80A3152602B7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3A08FFDB-58C1-4E78-BD5A-3F8B00131BE2}" type="pres">
      <dgm:prSet presAssocID="{A113B0ED-62CE-4D9D-A4B8-80A3152602B7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BB0741E-1215-48A3-8324-304CB435EEEE}" type="pres">
      <dgm:prSet presAssocID="{A113B0ED-62CE-4D9D-A4B8-80A3152602B7}" presName="BalanceSpacing" presStyleCnt="0"/>
      <dgm:spPr/>
    </dgm:pt>
    <dgm:pt modelId="{0F4E9D62-AB6E-41D2-968F-D8F390233775}" type="pres">
      <dgm:prSet presAssocID="{A113B0ED-62CE-4D9D-A4B8-80A3152602B7}" presName="BalanceSpacing1" presStyleCnt="0"/>
      <dgm:spPr/>
    </dgm:pt>
    <dgm:pt modelId="{5465DD82-65AD-45FC-803A-76EB7500A618}" type="pres">
      <dgm:prSet presAssocID="{E0E3B38D-91A2-4311-B833-05C31D025E2E}" presName="Accent1Text" presStyleLbl="node1" presStyleIdx="3" presStyleCnt="4"/>
      <dgm:spPr/>
    </dgm:pt>
  </dgm:ptLst>
  <dgm:cxnLst>
    <dgm:cxn modelId="{4C043C02-6379-46DB-B249-AD7C8A81D51B}" type="presOf" srcId="{A113B0ED-62CE-4D9D-A4B8-80A3152602B7}" destId="{06BADE08-8702-4096-9BAF-56FFEB9A0C41}" srcOrd="0" destOrd="0" presId="urn:microsoft.com/office/officeart/2008/layout/AlternatingHexagons"/>
    <dgm:cxn modelId="{4F018206-F8D1-4CFF-99A0-24A78C655D5F}" type="presOf" srcId="{C38A8845-4DBF-43B0-BEC4-1412964EC75D}" destId="{3A08FFDB-58C1-4E78-BD5A-3F8B00131BE2}" srcOrd="0" destOrd="0" presId="urn:microsoft.com/office/officeart/2008/layout/AlternatingHexagons"/>
    <dgm:cxn modelId="{B1EF862D-D48E-457C-B5B9-290976DF4E10}" srcId="{A113B0ED-62CE-4D9D-A4B8-80A3152602B7}" destId="{C38A8845-4DBF-43B0-BEC4-1412964EC75D}" srcOrd="0" destOrd="0" parTransId="{C4CCDA34-3D0F-4BC1-97FC-0E77CB52C3B1}" sibTransId="{F7D69404-A79A-4004-9ED8-6B379908A118}"/>
    <dgm:cxn modelId="{BB29935D-10F6-4727-964C-6617263A9023}" type="presOf" srcId="{6DE6714B-1B04-440D-9034-0B9EDCBF6115}" destId="{08F12FC4-3428-41F7-A86F-A939192D4F13}" srcOrd="0" destOrd="0" presId="urn:microsoft.com/office/officeart/2008/layout/AlternatingHexagons"/>
    <dgm:cxn modelId="{F9292665-4DD5-4400-A75B-8C91652FAF37}" type="presOf" srcId="{B5A56CA9-BEAE-4DEB-AC1C-8BD70D710DA9}" destId="{16530CBA-2858-4914-A732-F404BCD6100C}" srcOrd="0" destOrd="0" presId="urn:microsoft.com/office/officeart/2008/layout/AlternatingHexagons"/>
    <dgm:cxn modelId="{2D63AE48-AFAB-45F6-A57F-7E42805C357E}" type="presOf" srcId="{E0E3B38D-91A2-4311-B833-05C31D025E2E}" destId="{5465DD82-65AD-45FC-803A-76EB7500A618}" srcOrd="0" destOrd="0" presId="urn:microsoft.com/office/officeart/2008/layout/AlternatingHexagons"/>
    <dgm:cxn modelId="{EA501552-F3A8-4748-9216-C483B3ADF36B}" srcId="{B6551DB3-621C-4B7C-8F39-ACC63E399DC8}" destId="{6DE6714B-1B04-440D-9034-0B9EDCBF6115}" srcOrd="0" destOrd="0" parTransId="{52F250B7-6188-4293-9501-D9A6C1E5BBEA}" sibTransId="{D2D7DFA7-4981-4602-8724-6147ADF4D34D}"/>
    <dgm:cxn modelId="{A0430A84-B7E6-4AE4-8437-5709B262F793}" type="presOf" srcId="{ADC09B20-E322-40F3-B84E-9BAA9105D4AB}" destId="{2BA9776F-B49A-42CF-98DA-2EA4CEBBE2A6}" srcOrd="0" destOrd="0" presId="urn:microsoft.com/office/officeart/2008/layout/AlternatingHexagons"/>
    <dgm:cxn modelId="{5E75EB88-9D5A-4B0A-8151-49BE090E51A7}" srcId="{B5A56CA9-BEAE-4DEB-AC1C-8BD70D710DA9}" destId="{B6551DB3-621C-4B7C-8F39-ACC63E399DC8}" srcOrd="0" destOrd="0" parTransId="{08854A0B-8380-4606-89F3-C5C531C027DC}" sibTransId="{ADC09B20-E322-40F3-B84E-9BAA9105D4AB}"/>
    <dgm:cxn modelId="{5267A5CA-16F9-446D-99D4-E7DC433A9089}" type="presOf" srcId="{B6551DB3-621C-4B7C-8F39-ACC63E399DC8}" destId="{CFA0902C-70A6-4015-B9BB-FC913F466DA4}" srcOrd="0" destOrd="0" presId="urn:microsoft.com/office/officeart/2008/layout/AlternatingHexagons"/>
    <dgm:cxn modelId="{5A64D3FD-EE3F-4040-A39A-02A9038B7178}" srcId="{B5A56CA9-BEAE-4DEB-AC1C-8BD70D710DA9}" destId="{A113B0ED-62CE-4D9D-A4B8-80A3152602B7}" srcOrd="1" destOrd="0" parTransId="{89D8B7D5-D5D2-408F-AFD0-6C9C903C50A1}" sibTransId="{E0E3B38D-91A2-4311-B833-05C31D025E2E}"/>
    <dgm:cxn modelId="{E5482053-7372-4348-A75D-460949D1908B}" type="presParOf" srcId="{16530CBA-2858-4914-A732-F404BCD6100C}" destId="{0EF26503-5C16-4500-923F-4B8A0F31BB83}" srcOrd="0" destOrd="0" presId="urn:microsoft.com/office/officeart/2008/layout/AlternatingHexagons"/>
    <dgm:cxn modelId="{580DCFE0-CAB9-483D-B974-99A2B8A7B288}" type="presParOf" srcId="{0EF26503-5C16-4500-923F-4B8A0F31BB83}" destId="{CFA0902C-70A6-4015-B9BB-FC913F466DA4}" srcOrd="0" destOrd="0" presId="urn:microsoft.com/office/officeart/2008/layout/AlternatingHexagons"/>
    <dgm:cxn modelId="{2972530F-6ADF-4D0C-9EB4-B0FD55F83FB5}" type="presParOf" srcId="{0EF26503-5C16-4500-923F-4B8A0F31BB83}" destId="{08F12FC4-3428-41F7-A86F-A939192D4F13}" srcOrd="1" destOrd="0" presId="urn:microsoft.com/office/officeart/2008/layout/AlternatingHexagons"/>
    <dgm:cxn modelId="{C00A57E1-C557-49C3-9DCE-AE5D8A383318}" type="presParOf" srcId="{0EF26503-5C16-4500-923F-4B8A0F31BB83}" destId="{07CDBAD5-4B13-4039-9642-CE5A8D176D14}" srcOrd="2" destOrd="0" presId="urn:microsoft.com/office/officeart/2008/layout/AlternatingHexagons"/>
    <dgm:cxn modelId="{CEA0A140-D325-40FF-8F8B-C071BADFDE92}" type="presParOf" srcId="{0EF26503-5C16-4500-923F-4B8A0F31BB83}" destId="{7C2E8BDE-2A08-470C-97B2-934B454F03E9}" srcOrd="3" destOrd="0" presId="urn:microsoft.com/office/officeart/2008/layout/AlternatingHexagons"/>
    <dgm:cxn modelId="{01DB4AE4-C85D-4196-9AC9-6933E340E7C6}" type="presParOf" srcId="{0EF26503-5C16-4500-923F-4B8A0F31BB83}" destId="{2BA9776F-B49A-42CF-98DA-2EA4CEBBE2A6}" srcOrd="4" destOrd="0" presId="urn:microsoft.com/office/officeart/2008/layout/AlternatingHexagons"/>
    <dgm:cxn modelId="{568B42E8-4189-412E-9EF7-EAC959023580}" type="presParOf" srcId="{16530CBA-2858-4914-A732-F404BCD6100C}" destId="{5CC38787-9182-4D6D-AB0B-5B8300DE01FA}" srcOrd="1" destOrd="0" presId="urn:microsoft.com/office/officeart/2008/layout/AlternatingHexagons"/>
    <dgm:cxn modelId="{AFF0EB3F-6048-4A1B-8561-D41AD9825788}" type="presParOf" srcId="{16530CBA-2858-4914-A732-F404BCD6100C}" destId="{CD6F182F-92F8-40D3-8F65-C3A211888914}" srcOrd="2" destOrd="0" presId="urn:microsoft.com/office/officeart/2008/layout/AlternatingHexagons"/>
    <dgm:cxn modelId="{B8BBB37E-4B5E-495A-9129-7938D36A9482}" type="presParOf" srcId="{CD6F182F-92F8-40D3-8F65-C3A211888914}" destId="{06BADE08-8702-4096-9BAF-56FFEB9A0C41}" srcOrd="0" destOrd="0" presId="urn:microsoft.com/office/officeart/2008/layout/AlternatingHexagons"/>
    <dgm:cxn modelId="{DF5F3E34-269F-4508-A632-D4B2E112C636}" type="presParOf" srcId="{CD6F182F-92F8-40D3-8F65-C3A211888914}" destId="{3A08FFDB-58C1-4E78-BD5A-3F8B00131BE2}" srcOrd="1" destOrd="0" presId="urn:microsoft.com/office/officeart/2008/layout/AlternatingHexagons"/>
    <dgm:cxn modelId="{4434F8E8-8009-4000-A521-40A369ADF24A}" type="presParOf" srcId="{CD6F182F-92F8-40D3-8F65-C3A211888914}" destId="{ABB0741E-1215-48A3-8324-304CB435EEEE}" srcOrd="2" destOrd="0" presId="urn:microsoft.com/office/officeart/2008/layout/AlternatingHexagons"/>
    <dgm:cxn modelId="{80F2C520-90AE-4395-91D0-5BF7BE4EEF64}" type="presParOf" srcId="{CD6F182F-92F8-40D3-8F65-C3A211888914}" destId="{0F4E9D62-AB6E-41D2-968F-D8F390233775}" srcOrd="3" destOrd="0" presId="urn:microsoft.com/office/officeart/2008/layout/AlternatingHexagons"/>
    <dgm:cxn modelId="{CF04E5E4-CBC8-4DA2-B720-F600A959EDDF}" type="presParOf" srcId="{CD6F182F-92F8-40D3-8F65-C3A211888914}" destId="{5465DD82-65AD-45FC-803A-76EB7500A618}" srcOrd="4" destOrd="0" presId="urn:microsoft.com/office/officeart/2008/layout/AlternatingHexagons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A009F-394F-4E49-AB4B-9B12D3CF9B5F}">
      <dsp:nvSpPr>
        <dsp:cNvPr id="0" name=""/>
        <dsp:cNvSpPr/>
      </dsp:nvSpPr>
      <dsp:spPr>
        <a:xfrm>
          <a:off x="5275" y="246419"/>
          <a:ext cx="2398570" cy="139424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1</a:t>
          </a:r>
          <a:br>
            <a:rPr lang="nl-NL" sz="2500" kern="1200" dirty="0"/>
          </a:br>
          <a:r>
            <a:rPr lang="nl-NL" sz="2500" kern="1200" dirty="0"/>
            <a:t>Oriëntatie</a:t>
          </a:r>
          <a:endParaRPr lang="nl-BE" sz="2500" kern="1200" dirty="0"/>
        </a:p>
      </dsp:txBody>
      <dsp:txXfrm>
        <a:off x="5275" y="246419"/>
        <a:ext cx="2398570" cy="929499"/>
      </dsp:txXfrm>
    </dsp:sp>
    <dsp:sp modelId="{A4B5D124-2824-4342-AA99-13493FE563EC}">
      <dsp:nvSpPr>
        <dsp:cNvPr id="0" name=""/>
        <dsp:cNvSpPr/>
      </dsp:nvSpPr>
      <dsp:spPr>
        <a:xfrm>
          <a:off x="496548" y="1175919"/>
          <a:ext cx="2398570" cy="297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Analyse huidige toestand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Synthese knelpunten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Bepalen doelstellingen</a:t>
          </a:r>
          <a:endParaRPr lang="nl-BE" sz="2500" kern="1200" dirty="0"/>
        </a:p>
      </dsp:txBody>
      <dsp:txXfrm>
        <a:off x="566800" y="1246171"/>
        <a:ext cx="2258066" cy="2829496"/>
      </dsp:txXfrm>
    </dsp:sp>
    <dsp:sp modelId="{65779897-DD28-4E62-97B5-A8AFE59E8E44}">
      <dsp:nvSpPr>
        <dsp:cNvPr id="0" name=""/>
        <dsp:cNvSpPr/>
      </dsp:nvSpPr>
      <dsp:spPr>
        <a:xfrm>
          <a:off x="2767460" y="412582"/>
          <a:ext cx="770863" cy="59717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000" kern="1200"/>
        </a:p>
      </dsp:txBody>
      <dsp:txXfrm>
        <a:off x="2767460" y="532017"/>
        <a:ext cx="591711" cy="358304"/>
      </dsp:txXfrm>
    </dsp:sp>
    <dsp:sp modelId="{485C4708-6968-42F6-9424-DFBA40A0418E}">
      <dsp:nvSpPr>
        <dsp:cNvPr id="0" name=""/>
        <dsp:cNvSpPr/>
      </dsp:nvSpPr>
      <dsp:spPr>
        <a:xfrm>
          <a:off x="3858304" y="246419"/>
          <a:ext cx="2398570" cy="1394249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2</a:t>
          </a:r>
          <a:br>
            <a:rPr lang="nl-NL" sz="2500" kern="1200" dirty="0"/>
          </a:br>
          <a:r>
            <a:rPr lang="nl-NL" sz="2500" kern="1200" dirty="0"/>
            <a:t>Synthese</a:t>
          </a:r>
          <a:endParaRPr lang="nl-BE" sz="2500" kern="1200" dirty="0"/>
        </a:p>
      </dsp:txBody>
      <dsp:txXfrm>
        <a:off x="3858304" y="246419"/>
        <a:ext cx="2398570" cy="929499"/>
      </dsp:txXfrm>
    </dsp:sp>
    <dsp:sp modelId="{600848F4-C544-4203-AE22-B20E10423506}">
      <dsp:nvSpPr>
        <dsp:cNvPr id="0" name=""/>
        <dsp:cNvSpPr/>
      </dsp:nvSpPr>
      <dsp:spPr>
        <a:xfrm>
          <a:off x="4349577" y="1175919"/>
          <a:ext cx="2398570" cy="297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Onderzoek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Scenario’s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Bepalen netwerken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Bepalen bijhorende maatregelen</a:t>
          </a:r>
          <a:endParaRPr lang="nl-BE" sz="2500" kern="1200" dirty="0"/>
        </a:p>
      </dsp:txBody>
      <dsp:txXfrm>
        <a:off x="4419829" y="1246171"/>
        <a:ext cx="2258066" cy="2829496"/>
      </dsp:txXfrm>
    </dsp:sp>
    <dsp:sp modelId="{3F4C9201-616B-4E7B-BA1E-79268B9FFDD9}">
      <dsp:nvSpPr>
        <dsp:cNvPr id="0" name=""/>
        <dsp:cNvSpPr/>
      </dsp:nvSpPr>
      <dsp:spPr>
        <a:xfrm>
          <a:off x="6620489" y="412582"/>
          <a:ext cx="770863" cy="597174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2000" kern="1200"/>
        </a:p>
      </dsp:txBody>
      <dsp:txXfrm>
        <a:off x="6620489" y="532017"/>
        <a:ext cx="591711" cy="358304"/>
      </dsp:txXfrm>
    </dsp:sp>
    <dsp:sp modelId="{E65CEC7C-28CB-4559-A8B8-1543C3B5FB70}">
      <dsp:nvSpPr>
        <dsp:cNvPr id="0" name=""/>
        <dsp:cNvSpPr/>
      </dsp:nvSpPr>
      <dsp:spPr>
        <a:xfrm>
          <a:off x="7711333" y="246419"/>
          <a:ext cx="2398570" cy="139424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3</a:t>
          </a:r>
          <a:br>
            <a:rPr lang="nl-NL" sz="2500" kern="1200" dirty="0"/>
          </a:br>
          <a:r>
            <a:rPr lang="nl-NL" sz="2500" kern="1200" dirty="0"/>
            <a:t>Beleid</a:t>
          </a:r>
          <a:endParaRPr lang="nl-BE" sz="2500" kern="1200" dirty="0"/>
        </a:p>
      </dsp:txBody>
      <dsp:txXfrm>
        <a:off x="7711333" y="246419"/>
        <a:ext cx="2398570" cy="929499"/>
      </dsp:txXfrm>
    </dsp:sp>
    <dsp:sp modelId="{79CB148A-8485-4108-A2CD-32C71DD714FE}">
      <dsp:nvSpPr>
        <dsp:cNvPr id="0" name=""/>
        <dsp:cNvSpPr/>
      </dsp:nvSpPr>
      <dsp:spPr>
        <a:xfrm>
          <a:off x="8202607" y="1175919"/>
          <a:ext cx="2398570" cy="297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Bundelen vorige fasen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Bepalen flankerende maatregelen</a:t>
          </a:r>
          <a:endParaRPr lang="nl-B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500" kern="1200" dirty="0"/>
            <a:t>Opstellen actieplan</a:t>
          </a:r>
          <a:endParaRPr lang="nl-BE" sz="2500" kern="1200" dirty="0"/>
        </a:p>
      </dsp:txBody>
      <dsp:txXfrm>
        <a:off x="8272859" y="1246171"/>
        <a:ext cx="2258066" cy="2829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0902C-70A6-4015-B9BB-FC913F466DA4}">
      <dsp:nvSpPr>
        <dsp:cNvPr id="0" name=""/>
        <dsp:cNvSpPr/>
      </dsp:nvSpPr>
      <dsp:spPr>
        <a:xfrm rot="5400000">
          <a:off x="4511971" y="2253911"/>
          <a:ext cx="2963333" cy="257810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Welvarende regio</a:t>
          </a:r>
          <a:endParaRPr lang="nl-BE" sz="2800" kern="1200" dirty="0"/>
        </a:p>
      </dsp:txBody>
      <dsp:txXfrm rot="-5400000">
        <a:off x="5106341" y="2523081"/>
        <a:ext cx="1774592" cy="2039761"/>
      </dsp:txXfrm>
    </dsp:sp>
    <dsp:sp modelId="{08F12FC4-3428-41F7-A86F-A939192D4F13}">
      <dsp:nvSpPr>
        <dsp:cNvPr id="0" name=""/>
        <dsp:cNvSpPr/>
      </dsp:nvSpPr>
      <dsp:spPr>
        <a:xfrm>
          <a:off x="7360920" y="2653961"/>
          <a:ext cx="3307080" cy="177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 </a:t>
          </a:r>
          <a:endParaRPr lang="nl-BE" sz="2800" kern="1200" dirty="0"/>
        </a:p>
      </dsp:txBody>
      <dsp:txXfrm>
        <a:off x="7360920" y="2653961"/>
        <a:ext cx="3307080" cy="1778000"/>
      </dsp:txXfrm>
    </dsp:sp>
    <dsp:sp modelId="{2BA9776F-B49A-42CF-98DA-2EA4CEBBE2A6}">
      <dsp:nvSpPr>
        <dsp:cNvPr id="0" name=""/>
        <dsp:cNvSpPr/>
      </dsp:nvSpPr>
      <dsp:spPr>
        <a:xfrm rot="5400000">
          <a:off x="1727623" y="2253911"/>
          <a:ext cx="2963333" cy="257810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/>
            <a:t>Kansrijke regio</a:t>
          </a:r>
          <a:endParaRPr lang="nl-BE" sz="3600" kern="1200" dirty="0"/>
        </a:p>
      </dsp:txBody>
      <dsp:txXfrm rot="-5400000">
        <a:off x="2321993" y="2523081"/>
        <a:ext cx="1774592" cy="2039761"/>
      </dsp:txXfrm>
    </dsp:sp>
    <dsp:sp modelId="{06BADE08-8702-4096-9BAF-56FFEB9A0C41}">
      <dsp:nvSpPr>
        <dsp:cNvPr id="0" name=""/>
        <dsp:cNvSpPr/>
      </dsp:nvSpPr>
      <dsp:spPr>
        <a:xfrm rot="5400000">
          <a:off x="3114463" y="4769188"/>
          <a:ext cx="2963333" cy="257810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Gezonde regio</a:t>
          </a:r>
          <a:endParaRPr lang="nl-BE" sz="2800" kern="1200" dirty="0"/>
        </a:p>
      </dsp:txBody>
      <dsp:txXfrm rot="-5400000">
        <a:off x="3708833" y="5038358"/>
        <a:ext cx="1774592" cy="2039761"/>
      </dsp:txXfrm>
    </dsp:sp>
    <dsp:sp modelId="{3A08FFDB-58C1-4E78-BD5A-3F8B00131BE2}">
      <dsp:nvSpPr>
        <dsp:cNvPr id="0" name=""/>
        <dsp:cNvSpPr/>
      </dsp:nvSpPr>
      <dsp:spPr>
        <a:xfrm>
          <a:off x="0" y="5169238"/>
          <a:ext cx="3200400" cy="177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 </a:t>
          </a:r>
          <a:endParaRPr lang="nl-BE" sz="2800" kern="1200" dirty="0"/>
        </a:p>
      </dsp:txBody>
      <dsp:txXfrm>
        <a:off x="0" y="5169238"/>
        <a:ext cx="3200400" cy="1778000"/>
      </dsp:txXfrm>
    </dsp:sp>
    <dsp:sp modelId="{5465DD82-65AD-45FC-803A-76EB7500A618}">
      <dsp:nvSpPr>
        <dsp:cNvPr id="0" name=""/>
        <dsp:cNvSpPr/>
      </dsp:nvSpPr>
      <dsp:spPr>
        <a:xfrm rot="5400000">
          <a:off x="5898811" y="4769188"/>
          <a:ext cx="2963333" cy="2578100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600" kern="1200" dirty="0"/>
            <a:t>Slimme regio</a:t>
          </a:r>
          <a:endParaRPr lang="nl-BE" sz="3600" kern="1200" dirty="0"/>
        </a:p>
      </dsp:txBody>
      <dsp:txXfrm rot="-5400000">
        <a:off x="6493181" y="5038358"/>
        <a:ext cx="1774592" cy="20397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0902C-70A6-4015-B9BB-FC913F466DA4}">
      <dsp:nvSpPr>
        <dsp:cNvPr id="0" name=""/>
        <dsp:cNvSpPr/>
      </dsp:nvSpPr>
      <dsp:spPr>
        <a:xfrm rot="5400000">
          <a:off x="4511971" y="2253911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Beleidsplan ruimte Provincie Antwerpen</a:t>
          </a:r>
          <a:endParaRPr lang="nl-BE" sz="2800" kern="1200" dirty="0"/>
        </a:p>
      </dsp:txBody>
      <dsp:txXfrm rot="-5400000">
        <a:off x="5106341" y="2523081"/>
        <a:ext cx="1774592" cy="2039761"/>
      </dsp:txXfrm>
    </dsp:sp>
    <dsp:sp modelId="{08F12FC4-3428-41F7-A86F-A939192D4F13}">
      <dsp:nvSpPr>
        <dsp:cNvPr id="0" name=""/>
        <dsp:cNvSpPr/>
      </dsp:nvSpPr>
      <dsp:spPr>
        <a:xfrm>
          <a:off x="7360920" y="2653961"/>
          <a:ext cx="3307080" cy="177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 </a:t>
          </a:r>
          <a:endParaRPr lang="nl-BE" sz="2800" kern="1200" dirty="0"/>
        </a:p>
      </dsp:txBody>
      <dsp:txXfrm>
        <a:off x="7360920" y="2653961"/>
        <a:ext cx="3307080" cy="1778000"/>
      </dsp:txXfrm>
    </dsp:sp>
    <dsp:sp modelId="{2BA9776F-B49A-42CF-98DA-2EA4CEBBE2A6}">
      <dsp:nvSpPr>
        <dsp:cNvPr id="0" name=""/>
        <dsp:cNvSpPr/>
      </dsp:nvSpPr>
      <dsp:spPr>
        <a:xfrm rot="5400000">
          <a:off x="1727623" y="2253911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dirty="0"/>
            <a:t>Beleidsplan ruimte Vlaanderen</a:t>
          </a:r>
          <a:endParaRPr lang="nl-BE" sz="3200" kern="1200" dirty="0"/>
        </a:p>
      </dsp:txBody>
      <dsp:txXfrm rot="-5400000">
        <a:off x="2321993" y="2523081"/>
        <a:ext cx="1774592" cy="2039761"/>
      </dsp:txXfrm>
    </dsp:sp>
    <dsp:sp modelId="{06BADE08-8702-4096-9BAF-56FFEB9A0C41}">
      <dsp:nvSpPr>
        <dsp:cNvPr id="0" name=""/>
        <dsp:cNvSpPr/>
      </dsp:nvSpPr>
      <dsp:spPr>
        <a:xfrm rot="5400000">
          <a:off x="3114463" y="4769188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Beleidsplan ruimte Essen</a:t>
          </a:r>
          <a:endParaRPr lang="nl-BE" sz="2800" kern="1200" dirty="0"/>
        </a:p>
      </dsp:txBody>
      <dsp:txXfrm rot="-5400000">
        <a:off x="3708833" y="5038358"/>
        <a:ext cx="1774592" cy="2039761"/>
      </dsp:txXfrm>
    </dsp:sp>
    <dsp:sp modelId="{3A08FFDB-58C1-4E78-BD5A-3F8B00131BE2}">
      <dsp:nvSpPr>
        <dsp:cNvPr id="0" name=""/>
        <dsp:cNvSpPr/>
      </dsp:nvSpPr>
      <dsp:spPr>
        <a:xfrm>
          <a:off x="0" y="5169238"/>
          <a:ext cx="3200400" cy="177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 </a:t>
          </a:r>
          <a:endParaRPr lang="nl-BE" sz="2800" kern="1200" dirty="0"/>
        </a:p>
      </dsp:txBody>
      <dsp:txXfrm>
        <a:off x="0" y="5169238"/>
        <a:ext cx="3200400" cy="1778000"/>
      </dsp:txXfrm>
    </dsp:sp>
    <dsp:sp modelId="{5465DD82-65AD-45FC-803A-76EB7500A618}">
      <dsp:nvSpPr>
        <dsp:cNvPr id="0" name=""/>
        <dsp:cNvSpPr/>
      </dsp:nvSpPr>
      <dsp:spPr>
        <a:xfrm rot="5400000">
          <a:off x="5898811" y="4769188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3600" kern="1200" dirty="0"/>
        </a:p>
      </dsp:txBody>
      <dsp:txXfrm rot="-5400000">
        <a:off x="6493181" y="5038358"/>
        <a:ext cx="1774592" cy="20397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0902C-70A6-4015-B9BB-FC913F466DA4}">
      <dsp:nvSpPr>
        <dsp:cNvPr id="0" name=""/>
        <dsp:cNvSpPr/>
      </dsp:nvSpPr>
      <dsp:spPr>
        <a:xfrm rot="5400000">
          <a:off x="4511971" y="2253911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Vervoerregio Antwerpen (routeplan 2030)</a:t>
          </a:r>
          <a:endParaRPr lang="nl-BE" sz="2600" kern="1200" dirty="0"/>
        </a:p>
      </dsp:txBody>
      <dsp:txXfrm rot="-5400000">
        <a:off x="5106341" y="2523081"/>
        <a:ext cx="1774592" cy="2039761"/>
      </dsp:txXfrm>
    </dsp:sp>
    <dsp:sp modelId="{08F12FC4-3428-41F7-A86F-A939192D4F13}">
      <dsp:nvSpPr>
        <dsp:cNvPr id="0" name=""/>
        <dsp:cNvSpPr/>
      </dsp:nvSpPr>
      <dsp:spPr>
        <a:xfrm>
          <a:off x="7360920" y="2653961"/>
          <a:ext cx="3307080" cy="177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 </a:t>
          </a:r>
          <a:endParaRPr lang="nl-BE" sz="2600" kern="1200" dirty="0"/>
        </a:p>
      </dsp:txBody>
      <dsp:txXfrm>
        <a:off x="7360920" y="2653961"/>
        <a:ext cx="3307080" cy="1778000"/>
      </dsp:txXfrm>
    </dsp:sp>
    <dsp:sp modelId="{2BA9776F-B49A-42CF-98DA-2EA4CEBBE2A6}">
      <dsp:nvSpPr>
        <dsp:cNvPr id="0" name=""/>
        <dsp:cNvSpPr/>
      </dsp:nvSpPr>
      <dsp:spPr>
        <a:xfrm rot="5400000">
          <a:off x="1727623" y="2253911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Mobiliteitsvisie Vlaanderen</a:t>
          </a:r>
          <a:endParaRPr lang="nl-BE" sz="2600" kern="1200" dirty="0"/>
        </a:p>
      </dsp:txBody>
      <dsp:txXfrm rot="-5400000">
        <a:off x="2321993" y="2523081"/>
        <a:ext cx="1774592" cy="2039761"/>
      </dsp:txXfrm>
    </dsp:sp>
    <dsp:sp modelId="{06BADE08-8702-4096-9BAF-56FFEB9A0C41}">
      <dsp:nvSpPr>
        <dsp:cNvPr id="0" name=""/>
        <dsp:cNvSpPr/>
      </dsp:nvSpPr>
      <dsp:spPr>
        <a:xfrm rot="5400000">
          <a:off x="3114463" y="4769188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Infrabel</a:t>
          </a:r>
          <a:endParaRPr lang="nl-BE" sz="2600" kern="1200" dirty="0"/>
        </a:p>
      </dsp:txBody>
      <dsp:txXfrm rot="-5400000">
        <a:off x="3708833" y="5038358"/>
        <a:ext cx="1774592" cy="2039761"/>
      </dsp:txXfrm>
    </dsp:sp>
    <dsp:sp modelId="{3A08FFDB-58C1-4E78-BD5A-3F8B00131BE2}">
      <dsp:nvSpPr>
        <dsp:cNvPr id="0" name=""/>
        <dsp:cNvSpPr/>
      </dsp:nvSpPr>
      <dsp:spPr>
        <a:xfrm>
          <a:off x="0" y="5169238"/>
          <a:ext cx="3200400" cy="177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 </a:t>
          </a:r>
          <a:endParaRPr lang="nl-BE" sz="2600" kern="1200" dirty="0"/>
        </a:p>
      </dsp:txBody>
      <dsp:txXfrm>
        <a:off x="0" y="5169238"/>
        <a:ext cx="3200400" cy="1778000"/>
      </dsp:txXfrm>
    </dsp:sp>
    <dsp:sp modelId="{5465DD82-65AD-45FC-803A-76EB7500A618}">
      <dsp:nvSpPr>
        <dsp:cNvPr id="0" name=""/>
        <dsp:cNvSpPr/>
      </dsp:nvSpPr>
      <dsp:spPr>
        <a:xfrm rot="5400000">
          <a:off x="5898811" y="4769188"/>
          <a:ext cx="2963333" cy="25781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3600" kern="1200" dirty="0"/>
        </a:p>
      </dsp:txBody>
      <dsp:txXfrm rot="-5400000">
        <a:off x="6493181" y="5038358"/>
        <a:ext cx="1774592" cy="20397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t" anchorCtr="0" compatLnSpc="1">
            <a:prstTxWarp prst="textNoShape">
              <a:avLst/>
            </a:prstTxWarp>
          </a:bodyPr>
          <a:lstStyle>
            <a:lvl1pPr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013" y="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41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b" anchorCtr="0" compatLnSpc="1">
            <a:prstTxWarp prst="textNoShape">
              <a:avLst/>
            </a:prstTxWarp>
          </a:bodyPr>
          <a:lstStyle>
            <a:lvl1pPr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013" y="645741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CD567392-7397-471D-9469-2C1D7634BF4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539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t" anchorCtr="0" compatLnSpc="1">
            <a:prstTxWarp prst="textNoShape">
              <a:avLst/>
            </a:prstTxWarp>
          </a:bodyPr>
          <a:lstStyle>
            <a:lvl1pPr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013" y="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11175"/>
            <a:ext cx="3398837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707" y="3229793"/>
            <a:ext cx="7279225" cy="305694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41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b" anchorCtr="0" compatLnSpc="1">
            <a:prstTxWarp prst="textNoShape">
              <a:avLst/>
            </a:prstTxWarp>
          </a:bodyPr>
          <a:lstStyle>
            <a:lvl1pPr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013" y="6457410"/>
            <a:ext cx="4302625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91" tIns="46146" rIns="92291" bIns="46146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B31977BD-2375-4B0C-BCFA-F68CF43737C0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07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4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10956" algn="l" rtl="0" eaLnBrk="0" fontAlgn="base" hangingPunct="0">
      <a:spcBef>
        <a:spcPct val="30000"/>
      </a:spcBef>
      <a:spcAft>
        <a:spcPct val="0"/>
      </a:spcAft>
      <a:defRPr sz="1604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21913" algn="l" rtl="0" eaLnBrk="0" fontAlgn="base" hangingPunct="0">
      <a:spcBef>
        <a:spcPct val="30000"/>
      </a:spcBef>
      <a:spcAft>
        <a:spcPct val="0"/>
      </a:spcAft>
      <a:defRPr sz="1604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32869" algn="l" rtl="0" eaLnBrk="0" fontAlgn="base" hangingPunct="0">
      <a:spcBef>
        <a:spcPct val="30000"/>
      </a:spcBef>
      <a:spcAft>
        <a:spcPct val="0"/>
      </a:spcAft>
      <a:defRPr sz="1604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43825" algn="l" rtl="0" eaLnBrk="0" fontAlgn="base" hangingPunct="0">
      <a:spcBef>
        <a:spcPct val="30000"/>
      </a:spcBef>
      <a:spcAft>
        <a:spcPct val="0"/>
      </a:spcAft>
      <a:defRPr sz="1604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54782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 bwMode="auto">
          <a:xfrm>
            <a:off x="3237841" y="2381131"/>
            <a:ext cx="6327841" cy="4838938"/>
          </a:xfrm>
          <a:prstGeom prst="rect">
            <a:avLst/>
          </a:prstGeom>
          <a:solidFill>
            <a:srgbClr val="AABA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4" name="Picture 4" descr="LogoKleinTransparan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13158"/>
            <a:ext cx="1525749" cy="129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237841" y="2985998"/>
            <a:ext cx="6327843" cy="40324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585" b="1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nl-NL" noProof="0" dirty="0"/>
              <a:t>Opdrachtgever</a:t>
            </a:r>
            <a:endParaRPr lang="en-GB" noProof="0" dirty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237841" y="4397355"/>
            <a:ext cx="6327841" cy="1612979"/>
          </a:xfrm>
          <a:prstGeom prst="rect">
            <a:avLst/>
          </a:prstGeom>
        </p:spPr>
        <p:txBody>
          <a:bodyPr/>
          <a:lstStyle>
            <a:lvl1pPr algn="ctr">
              <a:defRPr sz="4652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nl-NL" noProof="0" dirty="0"/>
              <a:t>TITEL VAN HET PROJECT</a:t>
            </a:r>
            <a:endParaRPr lang="en-GB" noProof="0" dirty="0"/>
          </a:p>
        </p:txBody>
      </p:sp>
      <p:cxnSp>
        <p:nvCxnSpPr>
          <p:cNvPr id="6" name="Rechte verbindingslijn 5"/>
          <p:cNvCxnSpPr/>
          <p:nvPr userDrawn="1"/>
        </p:nvCxnSpPr>
        <p:spPr bwMode="auto">
          <a:xfrm>
            <a:off x="6028574" y="3691677"/>
            <a:ext cx="8375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Rechthoek 1"/>
          <p:cNvSpPr/>
          <p:nvPr userDrawn="1"/>
        </p:nvSpPr>
        <p:spPr bwMode="auto">
          <a:xfrm>
            <a:off x="-1" y="8529956"/>
            <a:ext cx="12801601" cy="10712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CA79987-EDE2-4B35-EAE6-C956CC8D4D4A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3237839" y="6463117"/>
            <a:ext cx="6327841" cy="288032"/>
          </a:xfrm>
          <a:prstGeom prst="rect">
            <a:avLst/>
          </a:prstGeom>
        </p:spPr>
        <p:txBody>
          <a:bodyPr lIns="0" tIns="0" rIns="0" bIns="0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0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r>
              <a:rPr lang="nl-BE" sz="1400" b="0" dirty="0">
                <a:latin typeface="+mj-lt"/>
              </a:rPr>
              <a:t>maart ’26</a:t>
            </a:r>
            <a:endParaRPr lang="en-GB" sz="1400" b="0" kern="0" dirty="0"/>
          </a:p>
        </p:txBody>
      </p:sp>
    </p:spTree>
    <p:extLst>
      <p:ext uri="{BB962C8B-B14F-4D97-AF65-F5344CB8AC3E}">
        <p14:creationId xmlns:p14="http://schemas.microsoft.com/office/powerpoint/2010/main" val="99192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6580" y="566738"/>
            <a:ext cx="10607448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 dirty="0"/>
              <a:t>INHOUDSTAFEL</a:t>
            </a:r>
            <a:endParaRPr lang="nl-BE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1"/>
          </p:nvPr>
        </p:nvSpPr>
        <p:spPr>
          <a:xfrm>
            <a:off x="1097574" y="1775780"/>
            <a:ext cx="10606453" cy="6754177"/>
          </a:xfrm>
          <a:prstGeom prst="rect">
            <a:avLst/>
          </a:prstGeom>
        </p:spPr>
        <p:txBody>
          <a:bodyPr lIns="0" tIns="0" rIns="0" bIns="0"/>
          <a:lstStyle>
            <a:lvl1pPr marL="348759" indent="-348759">
              <a:buClrTx/>
              <a:buFont typeface="+mj-lt"/>
              <a:buAutoNum type="arabicPeriod"/>
              <a:tabLst/>
              <a:defRPr sz="2068"/>
            </a:lvl1pPr>
            <a:lvl2pPr marL="369275" indent="-369275">
              <a:buClrTx/>
              <a:buFont typeface="Arial" panose="020B0604020202020204" pitchFamily="34" charset="0"/>
              <a:buChar char="•"/>
              <a:defRPr sz="2068"/>
            </a:lvl2pPr>
            <a:lvl3pPr marL="925239" indent="-344656">
              <a:buClr>
                <a:schemeClr val="tx1"/>
              </a:buClr>
              <a:buFont typeface="Arial" panose="020B0604020202020204" pitchFamily="34" charset="0"/>
              <a:buChar char="•"/>
              <a:defRPr sz="1809">
                <a:solidFill>
                  <a:schemeClr val="tx1"/>
                </a:solidFill>
              </a:defRPr>
            </a:lvl3pPr>
            <a:lvl4pPr marL="1386832" indent="-350812">
              <a:buClr>
                <a:schemeClr val="bg2"/>
              </a:buClr>
              <a:buFont typeface="Arial" panose="020B0604020202020204" pitchFamily="34" charset="0"/>
              <a:buChar char="•"/>
              <a:defRPr sz="1680">
                <a:solidFill>
                  <a:srgbClr val="AABA8D"/>
                </a:solidFill>
              </a:defRPr>
            </a:lvl4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Test</a:t>
            </a:r>
          </a:p>
          <a:p>
            <a:pPr lvl="2"/>
            <a:r>
              <a:rPr lang="nl-NL" dirty="0"/>
              <a:t>Test</a:t>
            </a:r>
          </a:p>
          <a:p>
            <a:pPr lvl="3"/>
            <a:r>
              <a:rPr lang="nl-NL" dirty="0"/>
              <a:t>Test</a:t>
            </a:r>
          </a:p>
          <a:p>
            <a:pPr lvl="2"/>
            <a:endParaRPr lang="nl-NL" dirty="0"/>
          </a:p>
          <a:p>
            <a:pPr lvl="2"/>
            <a:endParaRPr lang="nl-NL" dirty="0"/>
          </a:p>
        </p:txBody>
      </p:sp>
      <p:sp>
        <p:nvSpPr>
          <p:cNvPr id="8" name="Rechthoek 7"/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987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7574" y="1473830"/>
            <a:ext cx="10606454" cy="352839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defRPr sz="23261" b="0" cap="all" baseline="0">
                <a:solidFill>
                  <a:srgbClr val="B4BE8C"/>
                </a:solidFill>
              </a:defRPr>
            </a:lvl1pPr>
          </a:lstStyle>
          <a:p>
            <a:r>
              <a:rPr lang="nl-NL" dirty="0"/>
              <a:t>01</a:t>
            </a:r>
            <a:endParaRPr lang="nl-BE" dirty="0"/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0" indent="0" algn="ctr">
              <a:tabLst/>
              <a:defRPr sz="3102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buNone/>
              <a:defRPr/>
            </a:lvl2pPr>
            <a:lvl3pPr marL="580583" indent="-344656">
              <a:defRPr/>
            </a:lvl3pPr>
          </a:lstStyle>
          <a:p>
            <a:pPr lvl="0"/>
            <a:r>
              <a:rPr lang="nl-NL" dirty="0"/>
              <a:t>TITEL VAN HOOFDSTUK</a:t>
            </a:r>
          </a:p>
        </p:txBody>
      </p:sp>
      <p:cxnSp>
        <p:nvCxnSpPr>
          <p:cNvPr id="4" name="Rechte verbindingslijn 3"/>
          <p:cNvCxnSpPr/>
          <p:nvPr userDrawn="1"/>
        </p:nvCxnSpPr>
        <p:spPr bwMode="auto">
          <a:xfrm>
            <a:off x="5982046" y="5304656"/>
            <a:ext cx="83750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779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A59964B5-3F63-E9D1-85CF-8CB8554A6DD2}"/>
              </a:ext>
            </a:extLst>
          </p:cNvPr>
          <p:cNvSpPr/>
          <p:nvPr userDrawn="1"/>
        </p:nvSpPr>
        <p:spPr bwMode="auto">
          <a:xfrm>
            <a:off x="0" y="0"/>
            <a:ext cx="12801600" cy="9601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7574" y="1473830"/>
            <a:ext cx="10606454" cy="3528392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defRPr sz="23261" b="0" cap="all" baseline="0">
                <a:solidFill>
                  <a:srgbClr val="B4BE8C"/>
                </a:solidFill>
              </a:defRPr>
            </a:lvl1pPr>
          </a:lstStyle>
          <a:p>
            <a:r>
              <a:rPr lang="nl-NL" dirty="0"/>
              <a:t>01</a:t>
            </a:r>
            <a:endParaRPr lang="nl-BE" dirty="0"/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0" indent="0" algn="ctr">
              <a:tabLst/>
              <a:defRPr sz="3102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buNone/>
              <a:defRPr/>
            </a:lvl2pPr>
            <a:lvl3pPr marL="580583" indent="-344656">
              <a:defRPr/>
            </a:lvl3pPr>
          </a:lstStyle>
          <a:p>
            <a:pPr lvl="0"/>
            <a:r>
              <a:rPr lang="nl-NL" dirty="0"/>
              <a:t>TITEL VAN HOOFDSTUK</a:t>
            </a:r>
          </a:p>
        </p:txBody>
      </p:sp>
      <p:cxnSp>
        <p:nvCxnSpPr>
          <p:cNvPr id="4" name="Rechte verbindingslijn 3"/>
          <p:cNvCxnSpPr/>
          <p:nvPr userDrawn="1"/>
        </p:nvCxnSpPr>
        <p:spPr bwMode="auto">
          <a:xfrm>
            <a:off x="5982046" y="5304656"/>
            <a:ext cx="83750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41694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573" y="566738"/>
            <a:ext cx="10606454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348759" indent="-348759">
              <a:buClrTx/>
              <a:buFont typeface="+mj-lt"/>
              <a:buAutoNum type="arabicPeriod"/>
              <a:tabLst/>
              <a:defRPr sz="2068">
                <a:solidFill>
                  <a:schemeClr val="tx1"/>
                </a:solidFill>
              </a:defRPr>
            </a:lvl1pPr>
            <a:lvl2pPr marL="369275" indent="-369275">
              <a:buClrTx/>
              <a:buFont typeface="Wingdings" panose="05000000000000000000" pitchFamily="2" charset="2"/>
              <a:buChar char="§"/>
              <a:defRPr sz="2068"/>
            </a:lvl2pPr>
            <a:lvl3pPr marL="812404" indent="-344656"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  <a:defRPr sz="1809">
                <a:solidFill>
                  <a:schemeClr val="tx1"/>
                </a:solidFill>
              </a:defRPr>
            </a:lvl3pPr>
            <a:lvl4pPr marL="1161164" indent="-295420">
              <a:buFont typeface="Wingdings" panose="05000000000000000000" pitchFamily="2" charset="2"/>
              <a:buChar char="§"/>
              <a:defRPr sz="1680">
                <a:solidFill>
                  <a:schemeClr val="bg2"/>
                </a:solidFill>
              </a:defRPr>
            </a:lvl4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Test</a:t>
            </a:r>
          </a:p>
          <a:p>
            <a:pPr lvl="2"/>
            <a:r>
              <a:rPr lang="nl-NL" dirty="0"/>
              <a:t>Test</a:t>
            </a:r>
          </a:p>
          <a:p>
            <a:pPr lvl="3"/>
            <a:r>
              <a:rPr lang="nl-NL" dirty="0"/>
              <a:t>Test</a:t>
            </a:r>
          </a:p>
          <a:p>
            <a:pPr lvl="0"/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1"/>
          </p:nvPr>
        </p:nvSpPr>
        <p:spPr>
          <a:xfrm>
            <a:off x="6866500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Clr>
                <a:schemeClr val="bg2"/>
              </a:buClr>
              <a:buFont typeface="+mj-lt"/>
              <a:buNone/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594" indent="-461594">
              <a:tabLst>
                <a:tab pos="461594" algn="l"/>
              </a:tabLst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Arial" panose="020B0604020202020204" pitchFamily="34" charset="0"/>
              <a:buChar char="•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</p:txBody>
      </p: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269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E617B73-6FF6-CEBC-9A4F-7515AC6ED225}"/>
              </a:ext>
            </a:extLst>
          </p:cNvPr>
          <p:cNvSpPr/>
          <p:nvPr userDrawn="1"/>
        </p:nvSpPr>
        <p:spPr bwMode="auto">
          <a:xfrm>
            <a:off x="0" y="364907"/>
            <a:ext cx="12801600" cy="85566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573" y="566738"/>
            <a:ext cx="10606454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Font typeface="+mj-lt"/>
              <a:buNone/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9275" indent="-369275">
              <a:buSzPct val="100000"/>
              <a:buFont typeface="Wingdings" panose="05000000000000000000" pitchFamily="2" charset="2"/>
              <a:buChar char="§"/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1"/>
          </p:nvPr>
        </p:nvSpPr>
        <p:spPr>
          <a:xfrm>
            <a:off x="6866500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5926" indent="-235926"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</p:txBody>
      </p: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VECTRIS</a:t>
            </a:r>
            <a:r>
              <a:rPr lang="nl-BE" sz="1034" b="0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 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394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573" y="566738"/>
            <a:ext cx="10606454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1097574" y="1775778"/>
            <a:ext cx="3069872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Font typeface="Arial" panose="020B0604020202020204" pitchFamily="34" charset="0"/>
              <a:buAutoNum type="arabicPeriod"/>
              <a:tabLst/>
              <a:defRPr lang="nl-NL" sz="1809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 typeface="Arial" panose="020B0604020202020204" pitchFamily="34" charset="0"/>
              <a:buChar char="•"/>
              <a:defRPr lang="nl-NL" sz="1809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buNone/>
              <a:defRPr lang="nl-NL" sz="1680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551" dirty="0" smtClean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Arial" panose="020B0604020202020204" pitchFamily="34" charset="0"/>
              <a:buChar char="•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marL="443130" lvl="0" indent="-4431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+mj-lt"/>
              <a:buAutoNum type="arabicPeriod"/>
              <a:tabLst/>
            </a:pPr>
            <a:endParaRPr lang="nl-NL" dirty="0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1"/>
          </p:nvPr>
        </p:nvSpPr>
        <p:spPr>
          <a:xfrm>
            <a:off x="4868469" y="1776438"/>
            <a:ext cx="3069454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None/>
              <a:tabLst/>
              <a:defRPr lang="nl-NL" sz="1809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5926" indent="-235926">
              <a:defRPr lang="nl-NL" sz="1809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680" dirty="0" smtClean="0">
                <a:solidFill>
                  <a:schemeClr val="tx1"/>
                </a:solidFill>
                <a:latin typeface="+mn-lt"/>
              </a:defRPr>
            </a:lvl3pPr>
            <a:lvl4pPr marL="1235019" indent="-369275">
              <a:defRPr lang="nl-NL" sz="1551" dirty="0" smtClean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Arial" panose="020B0604020202020204" pitchFamily="34" charset="0"/>
              <a:buChar char="•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lvl="0"/>
            <a:endParaRPr lang="nl-NL" dirty="0"/>
          </a:p>
        </p:txBody>
      </p: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jdelijke aanduiding voor inhoud 2"/>
          <p:cNvSpPr>
            <a:spLocks noGrp="1"/>
          </p:cNvSpPr>
          <p:nvPr>
            <p:ph idx="12"/>
          </p:nvPr>
        </p:nvSpPr>
        <p:spPr>
          <a:xfrm>
            <a:off x="8641385" y="1775778"/>
            <a:ext cx="3069454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AutoNum type="arabicPeriod"/>
              <a:tabLst/>
              <a:defRPr lang="nl-NL" sz="1809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5926" indent="-235926">
              <a:defRPr lang="nl-NL" sz="1809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680" dirty="0" smtClean="0">
                <a:solidFill>
                  <a:schemeClr val="tx1"/>
                </a:solidFill>
                <a:latin typeface="+mn-lt"/>
              </a:defRPr>
            </a:lvl3pPr>
            <a:lvl4pPr marL="1235019" indent="-369275">
              <a:defRPr lang="nl-NL" sz="1551" dirty="0" smtClean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Arial" panose="020B0604020202020204" pitchFamily="34" charset="0"/>
              <a:buChar char="•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NL" dirty="0"/>
              <a:t>Test</a:t>
            </a:r>
          </a:p>
          <a:p>
            <a:pPr lvl="0"/>
            <a:endParaRPr lang="nl-NL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F134E24-A9CC-9B70-CFC4-DC175D9CE11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455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F134E24-A9CC-9B70-CFC4-DC175D9CE11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319ED0-B6E6-910D-872E-3CE21635D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73" y="566738"/>
            <a:ext cx="10606454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9155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F134E24-A9CC-9B70-CFC4-DC175D9CE11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rade Gothic LT Std Cn" pitchFamily="50" charset="0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14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62B7B2DA-DBDE-4B6F-F423-D9652D552A39}"/>
              </a:ext>
            </a:extLst>
          </p:cNvPr>
          <p:cNvSpPr/>
          <p:nvPr userDrawn="1"/>
        </p:nvSpPr>
        <p:spPr bwMode="auto">
          <a:xfrm>
            <a:off x="6400800" y="0"/>
            <a:ext cx="6400800" cy="96012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8E6E0BC-54CC-ABFF-0313-51A83C69B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73" y="566738"/>
            <a:ext cx="10606454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A6AD7C86-5AD4-6DD4-CC74-757C216C12F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Font typeface="+mj-lt"/>
              <a:buNone/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9275" indent="-369275">
              <a:buSzPct val="100000"/>
              <a:buFont typeface="Wingdings" panose="05000000000000000000" pitchFamily="2" charset="2"/>
              <a:buChar char="§"/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5AC97FD6-7203-83DC-B0AD-95600A98C37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866500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5926" indent="-235926"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63026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al 7">
            <a:extLst>
              <a:ext uri="{FF2B5EF4-FFF2-40B4-BE49-F238E27FC236}">
                <a16:creationId xmlns:a16="http://schemas.microsoft.com/office/drawing/2014/main" id="{94DB0949-2C16-D8F6-6A7C-3D016FF0A060}"/>
              </a:ext>
            </a:extLst>
          </p:cNvPr>
          <p:cNvSpPr/>
          <p:nvPr userDrawn="1"/>
        </p:nvSpPr>
        <p:spPr bwMode="auto">
          <a:xfrm>
            <a:off x="550677" y="3691677"/>
            <a:ext cx="4094486" cy="4435693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" name="Ovaal 6" descr="Abstracte weergave van glazen knooppunten en een raster">
            <a:extLst>
              <a:ext uri="{FF2B5EF4-FFF2-40B4-BE49-F238E27FC236}">
                <a16:creationId xmlns:a16="http://schemas.microsoft.com/office/drawing/2014/main" id="{49888A18-792E-A5E8-4283-0856CFEF9C44}"/>
              </a:ext>
            </a:extLst>
          </p:cNvPr>
          <p:cNvSpPr/>
          <p:nvPr userDrawn="1"/>
        </p:nvSpPr>
        <p:spPr bwMode="auto">
          <a:xfrm>
            <a:off x="6493857" y="1977886"/>
            <a:ext cx="7816745" cy="8468141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92458A26-CB8A-31BB-577B-8A3B23A527C2}"/>
              </a:ext>
            </a:extLst>
          </p:cNvPr>
          <p:cNvSpPr/>
          <p:nvPr userDrawn="1"/>
        </p:nvSpPr>
        <p:spPr bwMode="auto">
          <a:xfrm>
            <a:off x="3818698" y="-504993"/>
            <a:ext cx="2768424" cy="2999126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A3A2B82-A288-AF43-11C2-BF4E368CD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73" y="566738"/>
            <a:ext cx="10606454" cy="855663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2326" cap="all" baseline="0"/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0D5799F4-F912-51AF-F647-1B73838E5A9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buFont typeface="+mj-lt"/>
              <a:buNone/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9275" indent="-369275">
              <a:buSzPct val="100000"/>
              <a:buFont typeface="Wingdings" panose="05000000000000000000" pitchFamily="2" charset="2"/>
              <a:buChar char="§"/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8AD2F366-832C-6890-2ABA-B348E7E7EF3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866500" y="1775778"/>
            <a:ext cx="4837528" cy="6754177"/>
          </a:xfrm>
          <a:prstGeom prst="rect">
            <a:avLst/>
          </a:prstGeom>
        </p:spPr>
        <p:txBody>
          <a:bodyPr lIns="0" tIns="0" rIns="0" bIns="0"/>
          <a:lstStyle>
            <a:lvl1pPr marL="443130" indent="-443130">
              <a:tabLst/>
              <a:defRPr lang="nl-NL" sz="2068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5926" indent="-235926">
              <a:defRPr lang="nl-NL" sz="2068" dirty="0" smtClean="0">
                <a:solidFill>
                  <a:srgbClr val="292929"/>
                </a:solidFill>
                <a:latin typeface="+mn-lt"/>
              </a:defRPr>
            </a:lvl2pPr>
            <a:lvl3pPr marL="837023" indent="-369275">
              <a:defRPr lang="nl-NL" sz="1809" dirty="0" smtClean="0">
                <a:solidFill>
                  <a:schemeClr val="tx1"/>
                </a:solidFill>
                <a:latin typeface="+mn-lt"/>
              </a:defRPr>
            </a:lvl3pPr>
            <a:lvl4pPr marL="1308874" indent="-443130">
              <a:defRPr lang="nl-NL" sz="1680" dirty="0">
                <a:solidFill>
                  <a:schemeClr val="bg2"/>
                </a:solidFill>
                <a:latin typeface="+mn-lt"/>
              </a:defRPr>
            </a:lvl4pPr>
          </a:lstStyle>
          <a:p>
            <a:pPr marL="348759" lvl="0" indent="-348759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+mj-lt"/>
              <a:buAutoNum type="arabicPeriod"/>
              <a:tabLst/>
            </a:pPr>
            <a:r>
              <a:rPr lang="nl-NL" dirty="0"/>
              <a:t>Klikken om de tekststijl van het model te bewerken</a:t>
            </a:r>
          </a:p>
          <a:p>
            <a:pPr marL="369275" lvl="1" indent="-3692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  <a:p>
            <a:pPr marL="812404" lvl="2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>
                <a:tab pos="699571" algn="l"/>
              </a:tabLst>
            </a:pPr>
            <a:r>
              <a:rPr lang="nl-NL" dirty="0"/>
              <a:t>Test</a:t>
            </a:r>
          </a:p>
          <a:p>
            <a:pPr marL="1161164" lvl="3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nl-NL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2924834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ep 17">
            <a:extLst>
              <a:ext uri="{FF2B5EF4-FFF2-40B4-BE49-F238E27FC236}">
                <a16:creationId xmlns:a16="http://schemas.microsoft.com/office/drawing/2014/main" id="{C905AD79-4092-AACE-28B0-F0498D6D4990}"/>
              </a:ext>
            </a:extLst>
          </p:cNvPr>
          <p:cNvGrpSpPr/>
          <p:nvPr userDrawn="1"/>
        </p:nvGrpSpPr>
        <p:grpSpPr>
          <a:xfrm>
            <a:off x="-206210" y="1977886"/>
            <a:ext cx="8959100" cy="8468141"/>
            <a:chOff x="4141043" y="1412776"/>
            <a:chExt cx="6932637" cy="6048672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19" name="Ovaal 18" descr="Abstracte weergave van glazen knooppunten en een raster">
              <a:extLst>
                <a:ext uri="{FF2B5EF4-FFF2-40B4-BE49-F238E27FC236}">
                  <a16:creationId xmlns:a16="http://schemas.microsoft.com/office/drawing/2014/main" id="{8C3A66D9-56A4-9C8F-2F78-BC12465EF074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42314992-AEC4-8D24-A26C-8FCB57EC1C60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B9C0F038-DC88-B96B-ED32-2469486B1405}"/>
              </a:ext>
            </a:extLst>
          </p:cNvPr>
          <p:cNvGrpSpPr/>
          <p:nvPr userDrawn="1"/>
        </p:nvGrpSpPr>
        <p:grpSpPr>
          <a:xfrm>
            <a:off x="1629243" y="1977886"/>
            <a:ext cx="8959100" cy="8468141"/>
            <a:chOff x="4141043" y="1412776"/>
            <a:chExt cx="6932637" cy="6048672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6" name="Ovaal 15" descr="Abstracte weergave van glazen knooppunten en een raster">
              <a:extLst>
                <a:ext uri="{FF2B5EF4-FFF2-40B4-BE49-F238E27FC236}">
                  <a16:creationId xmlns:a16="http://schemas.microsoft.com/office/drawing/2014/main" id="{E4F545F7-D028-ECFE-FA81-B9A3653D6F91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132F901-919B-433A-892A-42F423B54A0E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D7591D54-E55C-90BA-6689-BBA416962884}"/>
              </a:ext>
            </a:extLst>
          </p:cNvPr>
          <p:cNvGrpSpPr/>
          <p:nvPr userDrawn="1"/>
        </p:nvGrpSpPr>
        <p:grpSpPr>
          <a:xfrm>
            <a:off x="3516049" y="1977886"/>
            <a:ext cx="8959100" cy="8468141"/>
            <a:chOff x="4141043" y="1412776"/>
            <a:chExt cx="6932637" cy="6048672"/>
          </a:xfrm>
          <a:solidFill>
            <a:schemeClr val="bg2">
              <a:lumMod val="75000"/>
            </a:schemeClr>
          </a:solidFill>
        </p:grpSpPr>
        <p:sp>
          <p:nvSpPr>
            <p:cNvPr id="13" name="Ovaal 12" descr="Abstracte weergave van glazen knooppunten en een raster">
              <a:extLst>
                <a:ext uri="{FF2B5EF4-FFF2-40B4-BE49-F238E27FC236}">
                  <a16:creationId xmlns:a16="http://schemas.microsoft.com/office/drawing/2014/main" id="{F731DA54-FDED-0283-924D-B150156D03AC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D3323FEE-4991-6E2E-8B85-1CDD0801B827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29243" y="5284062"/>
            <a:ext cx="1104265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BEBFC541-7CF6-112D-70C7-9D696B87EB00}"/>
              </a:ext>
            </a:extLst>
          </p:cNvPr>
          <p:cNvGrpSpPr/>
          <p:nvPr userDrawn="1"/>
        </p:nvGrpSpPr>
        <p:grpSpPr>
          <a:xfrm>
            <a:off x="5351502" y="1977886"/>
            <a:ext cx="8959100" cy="8468141"/>
            <a:chOff x="4141043" y="1412776"/>
            <a:chExt cx="6932637" cy="6048672"/>
          </a:xfrm>
        </p:grpSpPr>
        <p:sp>
          <p:nvSpPr>
            <p:cNvPr id="7" name="Ovaal 6" descr="Abstracte weergave van glazen knooppunten en een raster">
              <a:extLst>
                <a:ext uri="{FF2B5EF4-FFF2-40B4-BE49-F238E27FC236}">
                  <a16:creationId xmlns:a16="http://schemas.microsoft.com/office/drawing/2014/main" id="{49888A18-792E-A5E8-4283-0856CFEF9C44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43F3CCAF-0948-9BD7-FAC0-67CFD1940259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AA0D588B-4793-CF20-350E-40F158C025AC}"/>
              </a:ext>
            </a:extLst>
          </p:cNvPr>
          <p:cNvSpPr txBox="1">
            <a:spLocks/>
          </p:cNvSpPr>
          <p:nvPr userDrawn="1"/>
        </p:nvSpPr>
        <p:spPr>
          <a:xfrm>
            <a:off x="-1" y="5448672"/>
            <a:ext cx="6741043" cy="2527480"/>
          </a:xfrm>
          <a:prstGeom prst="rect">
            <a:avLst/>
          </a:prstGeom>
        </p:spPr>
        <p:txBody>
          <a:bodyPr lIns="0" tIns="0" rIns="0" bIns="0" anchor="t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3261" b="0" cap="all" baseline="0">
                <a:solidFill>
                  <a:srgbClr val="B4BE8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l"/>
            <a:r>
              <a:rPr lang="nl-NL" sz="9600" kern="0">
                <a:solidFill>
                  <a:schemeClr val="bg1"/>
                </a:solidFill>
              </a:rPr>
              <a:t>01</a:t>
            </a:r>
            <a:endParaRPr lang="nl-BE" sz="96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80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1"/>
          <p:cNvSpPr txBox="1">
            <a:spLocks/>
          </p:cNvSpPr>
          <p:nvPr userDrawn="1"/>
        </p:nvSpPr>
        <p:spPr>
          <a:xfrm rot="10800000"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26019381-A744-1BD6-0705-179EBF892522}"/>
              </a:ext>
            </a:extLst>
          </p:cNvPr>
          <p:cNvGrpSpPr/>
          <p:nvPr userDrawn="1"/>
        </p:nvGrpSpPr>
        <p:grpSpPr>
          <a:xfrm rot="10800000">
            <a:off x="3902964" y="167692"/>
            <a:ext cx="3470295" cy="2978719"/>
            <a:chOff x="4141043" y="1412776"/>
            <a:chExt cx="6932637" cy="6048672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9" name="Ovaal 8" descr="Abstracte weergave van glazen knooppunten en een raster">
              <a:extLst>
                <a:ext uri="{FF2B5EF4-FFF2-40B4-BE49-F238E27FC236}">
                  <a16:creationId xmlns:a16="http://schemas.microsoft.com/office/drawing/2014/main" id="{88770A9B-860B-2835-BDFA-AC902BFADC99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0307A627-7873-6B68-F8D3-B379B04E17F1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B9C0F038-DC88-B96B-ED32-2469486B1405}"/>
              </a:ext>
            </a:extLst>
          </p:cNvPr>
          <p:cNvGrpSpPr/>
          <p:nvPr userDrawn="1"/>
        </p:nvGrpSpPr>
        <p:grpSpPr>
          <a:xfrm rot="10800000">
            <a:off x="3290194" y="1933175"/>
            <a:ext cx="3470295" cy="2978718"/>
            <a:chOff x="4141043" y="1412776"/>
            <a:chExt cx="6932637" cy="6048672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6" name="Ovaal 15" descr="Abstracte weergave van glazen knooppunten en een raster">
              <a:extLst>
                <a:ext uri="{FF2B5EF4-FFF2-40B4-BE49-F238E27FC236}">
                  <a16:creationId xmlns:a16="http://schemas.microsoft.com/office/drawing/2014/main" id="{E4F545F7-D028-ECFE-FA81-B9A3653D6F91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132F901-919B-433A-892A-42F423B54A0E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D7591D54-E55C-90BA-6689-BBA416962884}"/>
              </a:ext>
            </a:extLst>
          </p:cNvPr>
          <p:cNvGrpSpPr/>
          <p:nvPr userDrawn="1"/>
        </p:nvGrpSpPr>
        <p:grpSpPr>
          <a:xfrm rot="10800000">
            <a:off x="2677424" y="3698656"/>
            <a:ext cx="3470295" cy="2978721"/>
            <a:chOff x="4141043" y="1412776"/>
            <a:chExt cx="6932637" cy="6048672"/>
          </a:xfrm>
          <a:solidFill>
            <a:schemeClr val="bg2">
              <a:lumMod val="75000"/>
            </a:schemeClr>
          </a:solidFill>
        </p:grpSpPr>
        <p:sp>
          <p:nvSpPr>
            <p:cNvPr id="13" name="Ovaal 12" descr="Abstracte weergave van glazen knooppunten en een raster">
              <a:extLst>
                <a:ext uri="{FF2B5EF4-FFF2-40B4-BE49-F238E27FC236}">
                  <a16:creationId xmlns:a16="http://schemas.microsoft.com/office/drawing/2014/main" id="{F731DA54-FDED-0283-924D-B150156D03AC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D3323FEE-4991-6E2E-8B85-1CDD0801B827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A4B2F5E7-8DFD-6FEC-EE02-E4E92FDDBACD}"/>
              </a:ext>
            </a:extLst>
          </p:cNvPr>
          <p:cNvGrpSpPr/>
          <p:nvPr userDrawn="1"/>
        </p:nvGrpSpPr>
        <p:grpSpPr>
          <a:xfrm rot="10800000">
            <a:off x="2064653" y="5502670"/>
            <a:ext cx="3470295" cy="2978724"/>
            <a:chOff x="4141043" y="1412776"/>
            <a:chExt cx="6932637" cy="6048672"/>
          </a:xfrm>
        </p:grpSpPr>
        <p:sp>
          <p:nvSpPr>
            <p:cNvPr id="23" name="Ovaal 22" descr="Abstracte weergave van glazen knooppunten en een raster">
              <a:extLst>
                <a:ext uri="{FF2B5EF4-FFF2-40B4-BE49-F238E27FC236}">
                  <a16:creationId xmlns:a16="http://schemas.microsoft.com/office/drawing/2014/main" id="{F15207C7-B7AA-0938-D777-BEDF3E995AB6}"/>
                </a:ext>
              </a:extLst>
            </p:cNvPr>
            <p:cNvSpPr/>
            <p:nvPr userDrawn="1"/>
          </p:nvSpPr>
          <p:spPr bwMode="auto">
            <a:xfrm>
              <a:off x="5025008" y="1412776"/>
              <a:ext cx="6048672" cy="604867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350A2A80-B00C-B687-DB76-321B14B7DF31}"/>
                </a:ext>
              </a:extLst>
            </p:cNvPr>
            <p:cNvSpPr/>
            <p:nvPr userDrawn="1"/>
          </p:nvSpPr>
          <p:spPr bwMode="auto">
            <a:xfrm>
              <a:off x="4141043" y="3825044"/>
              <a:ext cx="1224136" cy="12241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18167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9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25" name="Rechthoek 24">
            <a:extLst>
              <a:ext uri="{FF2B5EF4-FFF2-40B4-BE49-F238E27FC236}">
                <a16:creationId xmlns:a16="http://schemas.microsoft.com/office/drawing/2014/main" id="{ED080D9E-E524-3861-3F8C-978BE4A3C308}"/>
              </a:ext>
            </a:extLst>
          </p:cNvPr>
          <p:cNvSpPr/>
          <p:nvPr userDrawn="1"/>
        </p:nvSpPr>
        <p:spPr bwMode="auto">
          <a:xfrm>
            <a:off x="7373259" y="1355634"/>
            <a:ext cx="5428341" cy="60283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17AC00AA-D7E7-28BC-2E9A-150338AF681A}"/>
              </a:ext>
            </a:extLst>
          </p:cNvPr>
          <p:cNvSpPr/>
          <p:nvPr userDrawn="1"/>
        </p:nvSpPr>
        <p:spPr bwMode="auto">
          <a:xfrm>
            <a:off x="6616825" y="3121116"/>
            <a:ext cx="6192688" cy="60283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90F929BC-1E32-6DB5-DE31-7C52D7D6B225}"/>
              </a:ext>
            </a:extLst>
          </p:cNvPr>
          <p:cNvSpPr/>
          <p:nvPr userDrawn="1"/>
        </p:nvSpPr>
        <p:spPr bwMode="auto">
          <a:xfrm>
            <a:off x="6147720" y="4889670"/>
            <a:ext cx="6653880" cy="59673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DEAA8E67-F557-79E3-88BB-2CE1FE0C76A0}"/>
              </a:ext>
            </a:extLst>
          </p:cNvPr>
          <p:cNvSpPr/>
          <p:nvPr userDrawn="1"/>
        </p:nvSpPr>
        <p:spPr bwMode="auto">
          <a:xfrm>
            <a:off x="5531836" y="6690614"/>
            <a:ext cx="7269763" cy="602836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615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1"/>
          <p:cNvSpPr txBox="1">
            <a:spLocks/>
          </p:cNvSpPr>
          <p:nvPr userDrawn="1"/>
        </p:nvSpPr>
        <p:spPr>
          <a:xfrm rot="10800000"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9475" y="511175"/>
            <a:ext cx="1104265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ED080D9E-E524-3861-3F8C-978BE4A3C308}"/>
              </a:ext>
            </a:extLst>
          </p:cNvPr>
          <p:cNvSpPr/>
          <p:nvPr userDrawn="1"/>
        </p:nvSpPr>
        <p:spPr bwMode="auto">
          <a:xfrm>
            <a:off x="2444708" y="2353460"/>
            <a:ext cx="9259319" cy="60283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17AC00AA-D7E7-28BC-2E9A-150338AF681A}"/>
              </a:ext>
            </a:extLst>
          </p:cNvPr>
          <p:cNvSpPr/>
          <p:nvPr userDrawn="1"/>
        </p:nvSpPr>
        <p:spPr bwMode="auto">
          <a:xfrm>
            <a:off x="2444707" y="3837272"/>
            <a:ext cx="9259319" cy="60283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90F929BC-1E32-6DB5-DE31-7C52D7D6B225}"/>
              </a:ext>
            </a:extLst>
          </p:cNvPr>
          <p:cNvSpPr/>
          <p:nvPr userDrawn="1"/>
        </p:nvSpPr>
        <p:spPr bwMode="auto">
          <a:xfrm>
            <a:off x="2608160" y="5308834"/>
            <a:ext cx="9095865" cy="60283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DEAA8E67-F557-79E3-88BB-2CE1FE0C76A0}"/>
              </a:ext>
            </a:extLst>
          </p:cNvPr>
          <p:cNvSpPr/>
          <p:nvPr userDrawn="1"/>
        </p:nvSpPr>
        <p:spPr bwMode="auto">
          <a:xfrm>
            <a:off x="2765918" y="6772364"/>
            <a:ext cx="8938107" cy="602836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71DB3B13-DE56-8DE1-E2F5-A0DE64EE9F40}"/>
              </a:ext>
            </a:extLst>
          </p:cNvPr>
          <p:cNvSpPr/>
          <p:nvPr userDrawn="1"/>
        </p:nvSpPr>
        <p:spPr bwMode="auto">
          <a:xfrm>
            <a:off x="1094281" y="1715279"/>
            <a:ext cx="1860322" cy="186032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44F149C8-11BF-D175-EC47-6DA57D91FEFA}"/>
              </a:ext>
            </a:extLst>
          </p:cNvPr>
          <p:cNvSpPr/>
          <p:nvPr userDrawn="1"/>
        </p:nvSpPr>
        <p:spPr bwMode="auto">
          <a:xfrm>
            <a:off x="1089672" y="3197685"/>
            <a:ext cx="1860322" cy="1860322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16B142BC-020A-66A6-D93C-A294EC16233D}"/>
              </a:ext>
            </a:extLst>
          </p:cNvPr>
          <p:cNvSpPr/>
          <p:nvPr userDrawn="1"/>
        </p:nvSpPr>
        <p:spPr bwMode="auto">
          <a:xfrm>
            <a:off x="1085063" y="4680091"/>
            <a:ext cx="1860322" cy="1860322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id="{3E058264-F37F-6E70-61B7-57613F456538}"/>
              </a:ext>
            </a:extLst>
          </p:cNvPr>
          <p:cNvSpPr/>
          <p:nvPr userDrawn="1"/>
        </p:nvSpPr>
        <p:spPr bwMode="auto">
          <a:xfrm>
            <a:off x="1072208" y="6143621"/>
            <a:ext cx="1860322" cy="1860322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314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1"/>
          <p:cNvSpPr txBox="1">
            <a:spLocks/>
          </p:cNvSpPr>
          <p:nvPr userDrawn="1"/>
        </p:nvSpPr>
        <p:spPr>
          <a:xfrm>
            <a:off x="6866499" y="8966072"/>
            <a:ext cx="4837528" cy="16941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fld id="{89534320-29E6-45F8-9FDA-FD1ED39BB140}" type="slidenum">
              <a:rPr lang="nl-BE" sz="1034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pPr/>
              <a:t>‹nr.›</a:t>
            </a:fld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8BC3F70-13E5-0BE7-FF5F-CDA1DD2B9374}"/>
              </a:ext>
            </a:extLst>
          </p:cNvPr>
          <p:cNvSpPr/>
          <p:nvPr userDrawn="1"/>
        </p:nvSpPr>
        <p:spPr>
          <a:xfrm>
            <a:off x="1096580" y="8971083"/>
            <a:ext cx="4838938" cy="159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BE" sz="1034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VECTRIS</a:t>
            </a:r>
            <a:endParaRPr lang="nl-BE" sz="1034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EE9E1D0-0E62-FFCE-AF20-561CF0FD5B5C}"/>
              </a:ext>
            </a:extLst>
          </p:cNvPr>
          <p:cNvSpPr/>
          <p:nvPr userDrawn="1"/>
        </p:nvSpPr>
        <p:spPr bwMode="auto">
          <a:xfrm>
            <a:off x="0" y="4800600"/>
            <a:ext cx="12801600" cy="48006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56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 bwMode="auto">
          <a:xfrm>
            <a:off x="3237841" y="2381131"/>
            <a:ext cx="6327841" cy="4838938"/>
          </a:xfrm>
          <a:prstGeom prst="rect">
            <a:avLst/>
          </a:prstGeom>
          <a:solidFill>
            <a:srgbClr val="AABA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Rechthoek 1"/>
          <p:cNvSpPr/>
          <p:nvPr userDrawn="1"/>
        </p:nvSpPr>
        <p:spPr bwMode="auto">
          <a:xfrm>
            <a:off x="-1" y="8529956"/>
            <a:ext cx="12801601" cy="10712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558F0F9-7C04-354B-A966-D6AB616094EA}"/>
              </a:ext>
            </a:extLst>
          </p:cNvPr>
          <p:cNvSpPr txBox="1"/>
          <p:nvPr userDrawn="1"/>
        </p:nvSpPr>
        <p:spPr>
          <a:xfrm>
            <a:off x="3237841" y="5934318"/>
            <a:ext cx="6327841" cy="1093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92" cap="all" dirty="0">
                <a:latin typeface="+mj-lt"/>
              </a:rPr>
              <a:t>VECTRIS®</a:t>
            </a:r>
            <a:endParaRPr lang="nl-BE" sz="1292" cap="all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1292" b="0" cap="all" dirty="0">
                <a:latin typeface="+mj-lt"/>
              </a:rPr>
              <a:t>VITAL DECOSTERSTRAAT 67A – 0201 | 3000 LEUVEN | BELGIË</a:t>
            </a:r>
            <a:endParaRPr lang="nl-BE" sz="1292" b="0" cap="all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1292" b="0" cap="all" dirty="0">
                <a:latin typeface="+mj-lt"/>
              </a:rPr>
              <a:t>+32 16.31.91.00  |  INFO@VECTRIS.BE  |  WWW.VECTRIS.BE</a:t>
            </a:r>
            <a:endParaRPr lang="nl-BE" sz="1292" b="0" cap="all" dirty="0">
              <a:latin typeface="+mj-lt"/>
            </a:endParaRPr>
          </a:p>
          <a:p>
            <a:pPr algn="ctr"/>
            <a:endParaRPr lang="nl-BE" sz="1292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545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 userDrawn="1"/>
        </p:nvSpPr>
        <p:spPr bwMode="auto">
          <a:xfrm>
            <a:off x="-1" y="0"/>
            <a:ext cx="12801601" cy="7220069"/>
          </a:xfrm>
          <a:prstGeom prst="rect">
            <a:avLst/>
          </a:prstGeom>
          <a:solidFill>
            <a:srgbClr val="AABA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Rechthoek 1"/>
          <p:cNvSpPr/>
          <p:nvPr userDrawn="1"/>
        </p:nvSpPr>
        <p:spPr bwMode="auto">
          <a:xfrm>
            <a:off x="-1" y="8529956"/>
            <a:ext cx="12801601" cy="10712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8169" tIns="59084" rIns="118169" bIns="5908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816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9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558F0F9-7C04-354B-A966-D6AB616094EA}"/>
              </a:ext>
            </a:extLst>
          </p:cNvPr>
          <p:cNvSpPr txBox="1"/>
          <p:nvPr userDrawn="1"/>
        </p:nvSpPr>
        <p:spPr>
          <a:xfrm>
            <a:off x="3237841" y="5934318"/>
            <a:ext cx="6327841" cy="10936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92" cap="all" dirty="0">
                <a:latin typeface="+mj-lt"/>
              </a:rPr>
              <a:t>VECTRIS®</a:t>
            </a:r>
            <a:endParaRPr lang="nl-BE" sz="1292" cap="all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1292" b="0" cap="all" dirty="0">
                <a:latin typeface="+mj-lt"/>
              </a:rPr>
              <a:t>VITAL DECOSTERSTRAAT 67A – 0201 | 3000 LEUVEN | BELGIË</a:t>
            </a:r>
            <a:endParaRPr lang="nl-BE" sz="1292" b="0" cap="all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1292" b="0" cap="all" dirty="0">
                <a:latin typeface="+mj-lt"/>
              </a:rPr>
              <a:t>+32 16.31.91.00  |  INFO@VECTRIS.BE  |  WWW.VECTRIS.BE</a:t>
            </a:r>
            <a:endParaRPr lang="nl-BE" sz="1292" b="0" cap="all" dirty="0">
              <a:latin typeface="+mj-lt"/>
            </a:endParaRPr>
          </a:p>
          <a:p>
            <a:pPr algn="ctr"/>
            <a:endParaRPr lang="nl-BE" sz="1292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843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8" r:id="rId2"/>
    <p:sldLayoutId id="2147483757" r:id="rId3"/>
    <p:sldLayoutId id="2147483761" r:id="rId4"/>
    <p:sldLayoutId id="2147483756" r:id="rId5"/>
    <p:sldLayoutId id="2147483762" r:id="rId6"/>
    <p:sldLayoutId id="2147483760" r:id="rId7"/>
    <p:sldLayoutId id="2147483765" r:id="rId8"/>
    <p:sldLayoutId id="2147483763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59" r:id="rId16"/>
    <p:sldLayoutId id="2147483764" r:id="rId17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5pPr>
      <a:lvl6pPr marL="590840"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6pPr>
      <a:lvl7pPr marL="1181679"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7pPr>
      <a:lvl8pPr marL="1772519"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8pPr>
      <a:lvl9pPr marL="2363358" algn="l" rtl="0" eaLnBrk="1" fontAlgn="base" hangingPunct="1">
        <a:spcBef>
          <a:spcPct val="0"/>
        </a:spcBef>
        <a:spcAft>
          <a:spcPct val="0"/>
        </a:spcAft>
        <a:defRPr sz="3102">
          <a:solidFill>
            <a:srgbClr val="292929"/>
          </a:solidFill>
          <a:latin typeface="Trade Gothic LT Std Cn" pitchFamily="50" charset="0"/>
        </a:defRPr>
      </a:lvl9pPr>
    </p:titleStyle>
    <p:bodyStyle>
      <a:lvl1pPr marL="443130" indent="-443130" algn="l" rtl="0" eaLnBrk="1" fontAlgn="base" hangingPunct="1">
        <a:spcBef>
          <a:spcPct val="20000"/>
        </a:spcBef>
        <a:spcAft>
          <a:spcPct val="0"/>
        </a:spcAft>
        <a:defRPr sz="2068">
          <a:solidFill>
            <a:srgbClr val="292929"/>
          </a:solidFill>
          <a:latin typeface="+mn-lt"/>
          <a:ea typeface="+mn-ea"/>
          <a:cs typeface="+mn-cs"/>
        </a:defRPr>
      </a:lvl1pPr>
      <a:lvl2pPr marL="235926" indent="-235926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1809">
          <a:solidFill>
            <a:srgbClr val="292929"/>
          </a:solidFill>
          <a:latin typeface="+mn-lt"/>
        </a:defRPr>
      </a:lvl2pPr>
      <a:lvl3pPr marL="580583" indent="-344656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Font typeface="Arial" panose="020B0604020202020204" pitchFamily="34" charset="0"/>
        <a:buChar char="•"/>
        <a:defRPr sz="1680">
          <a:solidFill>
            <a:schemeClr val="bg2"/>
          </a:solidFill>
          <a:latin typeface="+mn-lt"/>
        </a:defRPr>
      </a:lvl3pPr>
      <a:lvl4pPr marL="925239" indent="-29542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51">
          <a:solidFill>
            <a:srgbClr val="A2948A"/>
          </a:solidFill>
          <a:latin typeface="+mn-lt"/>
        </a:defRPr>
      </a:lvl4pPr>
      <a:lvl5pPr marL="1273998" indent="-295420" algn="l" defTabSz="1273998" rtl="0" eaLnBrk="1" fontAlgn="base" hangingPunct="1">
        <a:spcBef>
          <a:spcPct val="20000"/>
        </a:spcBef>
        <a:spcAft>
          <a:spcPct val="0"/>
        </a:spcAft>
        <a:buChar char="»"/>
        <a:defRPr sz="1422">
          <a:solidFill>
            <a:srgbClr val="A19183"/>
          </a:solidFill>
          <a:latin typeface="+mn-lt"/>
        </a:defRPr>
      </a:lvl5pPr>
      <a:lvl6pPr marL="3249618" indent="-295420" algn="l" rtl="0" eaLnBrk="1" fontAlgn="base" hangingPunct="1">
        <a:spcBef>
          <a:spcPct val="20000"/>
        </a:spcBef>
        <a:spcAft>
          <a:spcPct val="0"/>
        </a:spcAft>
        <a:buChar char="»"/>
        <a:defRPr sz="2585">
          <a:solidFill>
            <a:schemeClr val="tx1"/>
          </a:solidFill>
          <a:latin typeface="+mn-lt"/>
        </a:defRPr>
      </a:lvl6pPr>
      <a:lvl7pPr marL="3840457" indent="-295420" algn="l" rtl="0" eaLnBrk="1" fontAlgn="base" hangingPunct="1">
        <a:spcBef>
          <a:spcPct val="20000"/>
        </a:spcBef>
        <a:spcAft>
          <a:spcPct val="0"/>
        </a:spcAft>
        <a:buChar char="»"/>
        <a:defRPr sz="2585">
          <a:solidFill>
            <a:schemeClr val="tx1"/>
          </a:solidFill>
          <a:latin typeface="+mn-lt"/>
        </a:defRPr>
      </a:lvl7pPr>
      <a:lvl8pPr marL="4431297" indent="-295420" algn="l" rtl="0" eaLnBrk="1" fontAlgn="base" hangingPunct="1">
        <a:spcBef>
          <a:spcPct val="20000"/>
        </a:spcBef>
        <a:spcAft>
          <a:spcPct val="0"/>
        </a:spcAft>
        <a:buChar char="»"/>
        <a:defRPr sz="2585">
          <a:solidFill>
            <a:schemeClr val="tx1"/>
          </a:solidFill>
          <a:latin typeface="+mn-lt"/>
        </a:defRPr>
      </a:lvl8pPr>
      <a:lvl9pPr marL="5022136" indent="-295420" algn="l" rtl="0" eaLnBrk="1" fontAlgn="base" hangingPunct="1">
        <a:spcBef>
          <a:spcPct val="20000"/>
        </a:spcBef>
        <a:spcAft>
          <a:spcPct val="0"/>
        </a:spcAft>
        <a:buChar char="»"/>
        <a:defRPr sz="2585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1pPr>
      <a:lvl2pPr marL="590840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2pPr>
      <a:lvl3pPr marL="1181679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3pPr>
      <a:lvl4pPr marL="1772519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4pPr>
      <a:lvl5pPr marL="2363358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5pPr>
      <a:lvl6pPr marL="2954198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6pPr>
      <a:lvl7pPr marL="3545037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7pPr>
      <a:lvl8pPr marL="4135877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8pPr>
      <a:lvl9pPr marL="4726716" algn="l" defTabSz="1181679" rtl="0" eaLnBrk="1" latinLnBrk="0" hangingPunct="1">
        <a:defRPr sz="23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GEMEENTE ESSEN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7938"/>
            <a:r>
              <a:rPr lang="nl-NL" sz="4135" dirty="0"/>
              <a:t>MOBILITEITSPLAN</a:t>
            </a:r>
            <a:endParaRPr lang="nl-BE" sz="4135" dirty="0"/>
          </a:p>
        </p:txBody>
      </p:sp>
    </p:spTree>
    <p:extLst>
      <p:ext uri="{BB962C8B-B14F-4D97-AF65-F5344CB8AC3E}">
        <p14:creationId xmlns:p14="http://schemas.microsoft.com/office/powerpoint/2010/main" val="22547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CDEE82-AA58-CCF3-13D3-863BF77E4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INHOUDSTAFEL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941412-182D-A1C2-8135-90D1B021AD6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nl-NL" sz="2400" dirty="0"/>
              <a:t>INFORMATIEF DEEL</a:t>
            </a:r>
          </a:p>
          <a:p>
            <a:pPr marL="1037783" lvl="2" indent="-457200">
              <a:buClr>
                <a:schemeClr val="accent4"/>
              </a:buClr>
              <a:buFont typeface="+mj-lt"/>
              <a:buAutoNum type="alphaUcPeriod"/>
            </a:pPr>
            <a:r>
              <a:rPr lang="nl-NL" sz="2400" dirty="0"/>
              <a:t>Proces</a:t>
            </a:r>
          </a:p>
          <a:p>
            <a:pPr marL="1037783" lvl="2" indent="-457200">
              <a:buClr>
                <a:schemeClr val="accent4"/>
              </a:buClr>
              <a:buFont typeface="+mj-lt"/>
              <a:buAutoNum type="alphaUcPeriod"/>
            </a:pPr>
            <a:r>
              <a:rPr lang="nl-NL" sz="2400" dirty="0"/>
              <a:t>Knelpunten</a:t>
            </a:r>
          </a:p>
          <a:p>
            <a:pPr marL="1037783" lvl="2" indent="-457200">
              <a:buClr>
                <a:schemeClr val="accent4"/>
              </a:buClr>
              <a:buFont typeface="+mj-lt"/>
              <a:buAutoNum type="alphaUcPeriod"/>
            </a:pPr>
            <a:r>
              <a:rPr lang="nl-NL" sz="2400" dirty="0"/>
              <a:t>Doelstellingen</a:t>
            </a:r>
          </a:p>
          <a:p>
            <a:pPr marL="1037783" lvl="2" indent="-457200">
              <a:buClr>
                <a:schemeClr val="accent4"/>
              </a:buClr>
              <a:buFont typeface="+mj-lt"/>
              <a:buAutoNum type="alphaUcPeriod"/>
            </a:pPr>
            <a:r>
              <a:rPr lang="nl-NL" sz="2400" dirty="0"/>
              <a:t>Planningscontext</a:t>
            </a:r>
          </a:p>
          <a:p>
            <a:pPr marL="1037783" lvl="2" indent="-457200">
              <a:buClr>
                <a:schemeClr val="accent4"/>
              </a:buClr>
              <a:buFont typeface="+mj-lt"/>
              <a:buAutoNum type="alphaUcPeriod"/>
            </a:pPr>
            <a:r>
              <a:rPr lang="nl-NL" sz="2400" dirty="0"/>
              <a:t>Onderzoek</a:t>
            </a:r>
          </a:p>
          <a:p>
            <a:pPr marL="1037783" lvl="2" indent="-457200">
              <a:buClr>
                <a:schemeClr val="accent4"/>
              </a:buClr>
              <a:buFont typeface="+mj-lt"/>
              <a:buAutoNum type="alphaUcPeriod"/>
            </a:pPr>
            <a:r>
              <a:rPr lang="nl-NL" sz="2400" dirty="0"/>
              <a:t>Principes en beslissingsbomen</a:t>
            </a:r>
          </a:p>
          <a:p>
            <a:pPr marL="1037783" lvl="2" indent="-457200">
              <a:buFont typeface="+mj-lt"/>
              <a:buAutoNum type="alphaUcPeriod"/>
            </a:pPr>
            <a:endParaRPr lang="nl-NL" sz="2400" dirty="0"/>
          </a:p>
          <a:p>
            <a:pPr>
              <a:buClr>
                <a:schemeClr val="bg2"/>
              </a:buClr>
            </a:pPr>
            <a:r>
              <a:rPr lang="nl-NL" sz="2400" dirty="0"/>
              <a:t>RICHTINGGEVEND DEEL</a:t>
            </a:r>
          </a:p>
          <a:p>
            <a:pPr marL="1037783" lvl="2" indent="-457200"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lphaUcPeriod"/>
            </a:pPr>
            <a:r>
              <a:rPr lang="nl-NL" sz="2400" dirty="0"/>
              <a:t>Werkdomein A: ruimtelijke ontwikkelingen</a:t>
            </a:r>
          </a:p>
          <a:p>
            <a:pPr marL="1037783" lvl="2" indent="-457200"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lphaUcPeriod"/>
            </a:pPr>
            <a:r>
              <a:rPr lang="nl-NL" sz="2400" dirty="0"/>
              <a:t>Werkdomein B: netwerken</a:t>
            </a:r>
          </a:p>
          <a:p>
            <a:pPr marL="1037783" lvl="2" indent="-457200"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lphaUcPeriod"/>
            </a:pPr>
            <a:r>
              <a:rPr lang="nl-NL" sz="2400" dirty="0"/>
              <a:t>Werkdomein C: flankerend 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7082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AD79A8-45B7-849A-883C-F919D2C96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01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955295-50CC-9F48-C8D4-74E2671F09B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dirty="0"/>
              <a:t>INFORMATIEF DEEL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6831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071FEF54-2348-B40B-4316-46B70314FBFC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90A0845-F897-7B1B-59DF-D7D8DEEAEF0F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BE" sz="20000" b="0" kern="0" dirty="0">
                <a:solidFill>
                  <a:schemeClr val="accent4"/>
                </a:solidFill>
              </a:rPr>
              <a:t>A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3A7F3F0-C1F7-66A6-9DAF-B5AAE0D66314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PROCES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416086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516A5-33F9-BDF7-397B-ACBE522E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PROCES</a:t>
            </a:r>
            <a:endParaRPr lang="nl-BE" dirty="0"/>
          </a:p>
        </p:txBody>
      </p:sp>
      <p:graphicFrame>
        <p:nvGraphicFramePr>
          <p:cNvPr id="3" name="Tijdelijke aanduiding voor inhoud 7">
            <a:extLst>
              <a:ext uri="{FF2B5EF4-FFF2-40B4-BE49-F238E27FC236}">
                <a16:creationId xmlns:a16="http://schemas.microsoft.com/office/drawing/2014/main" id="{D26816F6-DDF6-33E8-6FD8-56865089F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277514"/>
              </p:ext>
            </p:extLst>
          </p:nvPr>
        </p:nvGraphicFramePr>
        <p:xfrm>
          <a:off x="1072208" y="3720629"/>
          <a:ext cx="10606453" cy="4392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7B081BD1-974E-B181-9A4F-AF25CD087633}"/>
              </a:ext>
            </a:extLst>
          </p:cNvPr>
          <p:cNvSpPr/>
          <p:nvPr/>
        </p:nvSpPr>
        <p:spPr bwMode="auto">
          <a:xfrm>
            <a:off x="1072208" y="1854597"/>
            <a:ext cx="2376264" cy="107394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SNELTOETS (2020)</a:t>
            </a:r>
            <a:b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</a:b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 Nieuw mobiliteitsplan</a:t>
            </a:r>
            <a:b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</a:b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sym typeface="Wingdings" panose="05000000000000000000" pitchFamily="2" charset="2"/>
              </a:rPr>
              <a:t>(spoor 1)</a:t>
            </a:r>
            <a:endParaRPr kumimoji="0" 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A0CAD9D1-1CD6-D28C-4C42-5FE7F33239DF}"/>
              </a:ext>
            </a:extLst>
          </p:cNvPr>
          <p:cNvSpPr/>
          <p:nvPr/>
        </p:nvSpPr>
        <p:spPr bwMode="auto">
          <a:xfrm rot="5400000">
            <a:off x="1936304" y="3180569"/>
            <a:ext cx="648072" cy="576064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33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3DA61-FFF8-99BD-B735-BD5B47EA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293EC637-6BDE-FC75-D60D-38A3CC06B7A3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331FDC7-B64C-B275-9306-C9FBAA4DFB90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4"/>
                </a:solidFill>
              </a:rPr>
              <a:t>B</a:t>
            </a:r>
            <a:endParaRPr lang="nl-BE" sz="20000" b="0" kern="0" dirty="0">
              <a:solidFill>
                <a:schemeClr val="accent4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430EE62-E25B-DEDF-D3DA-87CE003F1EC0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KNELPUNTEN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314488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DCCF529A-A52B-5A6C-A829-CC29E6ABEDEA}"/>
              </a:ext>
            </a:extLst>
          </p:cNvPr>
          <p:cNvSpPr/>
          <p:nvPr/>
        </p:nvSpPr>
        <p:spPr bwMode="auto">
          <a:xfrm>
            <a:off x="8237004" y="1848272"/>
            <a:ext cx="3467023" cy="6480720"/>
          </a:xfrm>
          <a:prstGeom prst="roundRect">
            <a:avLst>
              <a:gd name="adj" fmla="val 4042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Weinig maatregelen om autoverkeer te sturen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Geen vracht- en landbouwnetwerk beschikbaar.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Vrachtverkeer zorgt voor overlast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Sluipverkeer zorgt voor overlast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Laden en lossen in centrum zorgt voor overlast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Doortocht </a:t>
            </a:r>
            <a:r>
              <a:rPr lang="nl-NL" sz="1800" b="0" dirty="0" err="1"/>
              <a:t>Wildert</a:t>
            </a:r>
            <a:endParaRPr lang="nl-NL" sz="18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Weginrichting Hoek en </a:t>
            </a:r>
            <a:r>
              <a:rPr lang="nl-NL" sz="1800" b="0" dirty="0" err="1"/>
              <a:t>Horendonk</a:t>
            </a:r>
            <a:r>
              <a:rPr lang="nl-NL" sz="1800" b="0" dirty="0"/>
              <a:t> zeer autogericht</a:t>
            </a:r>
          </a:p>
          <a:p>
            <a:pPr marL="285750" indent="-285750">
              <a:buFontTx/>
              <a:buChar char="-"/>
            </a:pPr>
            <a:endParaRPr lang="nl-BE" sz="1800" b="0" dirty="0"/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DC7BFD8D-F00B-5D00-77EB-8C7E3C49980D}"/>
              </a:ext>
            </a:extLst>
          </p:cNvPr>
          <p:cNvSpPr/>
          <p:nvPr/>
        </p:nvSpPr>
        <p:spPr bwMode="auto">
          <a:xfrm>
            <a:off x="4667288" y="1848272"/>
            <a:ext cx="3467023" cy="6480720"/>
          </a:xfrm>
          <a:prstGeom prst="roundRect">
            <a:avLst>
              <a:gd name="adj" fmla="val 4042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Tx/>
              <a:buChar char="-"/>
            </a:pPr>
            <a:endParaRPr lang="nl-NL" sz="18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Verbinding met Wuustwezel en </a:t>
            </a:r>
            <a:r>
              <a:rPr lang="nl-NL" sz="1800" b="0" dirty="0" err="1"/>
              <a:t>Klina</a:t>
            </a:r>
            <a:r>
              <a:rPr lang="nl-NL" sz="1800" b="0" dirty="0"/>
              <a:t> is moeilijk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Link met Nederland is moeilijk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Openbaar en gedeeld vervoeraanbod beperkt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Barrièrewerking spoor in </a:t>
            </a:r>
            <a:r>
              <a:rPr lang="nl-NL" sz="1800" b="0" dirty="0" err="1"/>
              <a:t>Wildert</a:t>
            </a:r>
            <a:endParaRPr lang="nl-BE" sz="1800" b="0" dirty="0"/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155C4766-6370-8797-F175-206765B807FB}"/>
              </a:ext>
            </a:extLst>
          </p:cNvPr>
          <p:cNvSpPr/>
          <p:nvPr/>
        </p:nvSpPr>
        <p:spPr bwMode="auto">
          <a:xfrm>
            <a:off x="1097573" y="1848272"/>
            <a:ext cx="3467023" cy="6480720"/>
          </a:xfrm>
          <a:prstGeom prst="roundRect">
            <a:avLst>
              <a:gd name="adj" fmla="val 4042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8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8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8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8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Straten en pleinen ingericht op maat van auto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nl-NL" sz="1800" b="0" dirty="0"/>
              <a:t>Smalle stoepen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Pleinen zijn vaak parkeerruimte </a:t>
            </a:r>
            <a:r>
              <a:rPr kumimoji="0" 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ipv</a:t>
            </a: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 verblijfsruimte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nl-NL" sz="1800" b="0" dirty="0"/>
              <a:t>Kwaliteit fietsverbindingen tussen kernen laag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800" b="0" dirty="0"/>
              <a:t>Weinig conforme fietsinfrastructuur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nl-NL" sz="1800" b="0" dirty="0"/>
              <a:t>Onvoldoende kwaliteitsvolle fietsenstallingen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13BA25-5C0F-E23D-97C3-679D0F56E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KNELPUNTEN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2CC2D95-9B07-6C24-517C-3B25CA1699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24" y="2112948"/>
            <a:ext cx="952751" cy="982217"/>
          </a:xfrm>
          <a:prstGeom prst="rect">
            <a:avLst/>
          </a:prstGeom>
        </p:spPr>
      </p:pic>
      <p:pic>
        <p:nvPicPr>
          <p:cNvPr id="5" name="Afbeelding 4" descr="Afbeelding met zwart, duisternis&#10;&#10;Door AI gegenereerde inhoud is mogelijk onjuist.">
            <a:extLst>
              <a:ext uri="{FF2B5EF4-FFF2-40B4-BE49-F238E27FC236}">
                <a16:creationId xmlns:a16="http://schemas.microsoft.com/office/drawing/2014/main" id="{145ED2D7-AFF1-2D21-3381-D0C3BFB765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60" y="2314355"/>
            <a:ext cx="926787" cy="780810"/>
          </a:xfrm>
          <a:prstGeom prst="rect">
            <a:avLst/>
          </a:prstGeom>
        </p:spPr>
      </p:pic>
      <p:pic>
        <p:nvPicPr>
          <p:cNvPr id="6" name="Afbeelding 5" descr="Afbeelding met wit, ontwerp, silhouet, kunst&#10;&#10;Door AI gegenereerde inhoud is mogelijk onjuist.">
            <a:extLst>
              <a:ext uri="{FF2B5EF4-FFF2-40B4-BE49-F238E27FC236}">
                <a16:creationId xmlns:a16="http://schemas.microsoft.com/office/drawing/2014/main" id="{F9998650-730F-140C-4048-1EB2EFDDB6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367" y="2162976"/>
            <a:ext cx="800083" cy="93218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401B4AA-3390-7506-6457-F9E738CE53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084" y="2214299"/>
            <a:ext cx="907762" cy="88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0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17651-1A17-F3F5-CF2A-E7B2B0AF9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4D665B8-416D-7DAA-B3F1-0F8992582600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9A09F90-05E4-A8D8-A115-F536A7C95B17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4"/>
                </a:solidFill>
              </a:rPr>
              <a:t>C</a:t>
            </a:r>
            <a:endParaRPr lang="nl-BE" sz="20000" b="0" kern="0" dirty="0">
              <a:solidFill>
                <a:schemeClr val="accent4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349A78B7-C5A9-0371-4966-C2D14940B202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DOELSTELLINGEN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3372780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A8B03-DDA4-23DD-85A9-78540BA30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STRATEGISCH</a:t>
            </a:r>
            <a:endParaRPr lang="nl-BE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B24BECA-EE88-A809-5043-9703C3D865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6030787"/>
              </p:ext>
            </p:extLst>
          </p:nvPr>
        </p:nvGraphicFramePr>
        <p:xfrm>
          <a:off x="2368352" y="-672008"/>
          <a:ext cx="10668000" cy="960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ep 3">
            <a:extLst>
              <a:ext uri="{FF2B5EF4-FFF2-40B4-BE49-F238E27FC236}">
                <a16:creationId xmlns:a16="http://schemas.microsoft.com/office/drawing/2014/main" id="{8A83D5EB-3E43-F228-A0FA-9246ADA38F55}"/>
              </a:ext>
            </a:extLst>
          </p:cNvPr>
          <p:cNvGrpSpPr/>
          <p:nvPr/>
        </p:nvGrpSpPr>
        <p:grpSpPr>
          <a:xfrm>
            <a:off x="3467200" y="206466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Zeshoek 4">
              <a:extLst>
                <a:ext uri="{FF2B5EF4-FFF2-40B4-BE49-F238E27FC236}">
                  <a16:creationId xmlns:a16="http://schemas.microsoft.com/office/drawing/2014/main" id="{2867CE10-BEB0-2731-5BC5-9EE199485698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" name="Zeshoek 4">
              <a:extLst>
                <a:ext uri="{FF2B5EF4-FFF2-40B4-BE49-F238E27FC236}">
                  <a16:creationId xmlns:a16="http://schemas.microsoft.com/office/drawing/2014/main" id="{111C8258-7CBE-744F-40AE-CBEB0A95E5AB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Betaalbare bereikbaarheid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462DA228-74BB-341E-6DED-32B75C535EB0}"/>
              </a:ext>
            </a:extLst>
          </p:cNvPr>
          <p:cNvGrpSpPr/>
          <p:nvPr/>
        </p:nvGrpSpPr>
        <p:grpSpPr>
          <a:xfrm>
            <a:off x="2653684" y="1711147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8" name="Zeshoek 7">
              <a:extLst>
                <a:ext uri="{FF2B5EF4-FFF2-40B4-BE49-F238E27FC236}">
                  <a16:creationId xmlns:a16="http://schemas.microsoft.com/office/drawing/2014/main" id="{72D5D128-EC96-8C9C-091B-D70CAFBEA7DA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Zeshoek 4">
              <a:extLst>
                <a:ext uri="{FF2B5EF4-FFF2-40B4-BE49-F238E27FC236}">
                  <a16:creationId xmlns:a16="http://schemas.microsoft.com/office/drawing/2014/main" id="{8CD51FC5-39C0-04FA-8B33-0C56088A34E0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Nabijheid onderwijs, werk en voorzieningen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FE1A38D0-A644-08F0-2EB2-DBD214256F09}"/>
              </a:ext>
            </a:extLst>
          </p:cNvPr>
          <p:cNvGrpSpPr/>
          <p:nvPr/>
        </p:nvGrpSpPr>
        <p:grpSpPr>
          <a:xfrm>
            <a:off x="8939808" y="180050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Zeshoek 10">
              <a:extLst>
                <a:ext uri="{FF2B5EF4-FFF2-40B4-BE49-F238E27FC236}">
                  <a16:creationId xmlns:a16="http://schemas.microsoft.com/office/drawing/2014/main" id="{7DBA4B56-5BB4-E7C2-B3B9-AA47FB5CC702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Zeshoek 4">
              <a:extLst>
                <a:ext uri="{FF2B5EF4-FFF2-40B4-BE49-F238E27FC236}">
                  <a16:creationId xmlns:a16="http://schemas.microsoft.com/office/drawing/2014/main" id="{B943DCB0-1F1B-9761-53A3-A2DC3CE84D2E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Interne en externe bereikbaarheid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A9517B4C-BD43-2F09-D47D-07565AE12471}"/>
              </a:ext>
            </a:extLst>
          </p:cNvPr>
          <p:cNvGrpSpPr/>
          <p:nvPr/>
        </p:nvGrpSpPr>
        <p:grpSpPr>
          <a:xfrm>
            <a:off x="4043689" y="4840055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Zeshoek 13">
              <a:extLst>
                <a:ext uri="{FF2B5EF4-FFF2-40B4-BE49-F238E27FC236}">
                  <a16:creationId xmlns:a16="http://schemas.microsoft.com/office/drawing/2014/main" id="{287E1031-6810-66C6-0F07-A02ADE32580B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Zeshoek 4">
              <a:extLst>
                <a:ext uri="{FF2B5EF4-FFF2-40B4-BE49-F238E27FC236}">
                  <a16:creationId xmlns:a16="http://schemas.microsoft.com/office/drawing/2014/main" id="{589D57A1-FC35-5D92-C365-9912C79C9A00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Terugbrengen emissies, hittestress, …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40771467-E053-9E9E-CC9F-B14A7D748420}"/>
              </a:ext>
            </a:extLst>
          </p:cNvPr>
          <p:cNvGrpSpPr/>
          <p:nvPr/>
        </p:nvGrpSpPr>
        <p:grpSpPr>
          <a:xfrm>
            <a:off x="4864168" y="6354310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7" name="Zeshoek 16">
              <a:extLst>
                <a:ext uri="{FF2B5EF4-FFF2-40B4-BE49-F238E27FC236}">
                  <a16:creationId xmlns:a16="http://schemas.microsoft.com/office/drawing/2014/main" id="{FA1BCAEE-71C3-3EEA-D1F6-E2EC980EA599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Zeshoek 4">
              <a:extLst>
                <a:ext uri="{FF2B5EF4-FFF2-40B4-BE49-F238E27FC236}">
                  <a16:creationId xmlns:a16="http://schemas.microsoft.com/office/drawing/2014/main" id="{6A916616-ACFB-B3F3-B7B3-E62D7D18EEBC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Verkeersveiligheid, wandelen en fietsen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" name="Groep 18">
            <a:extLst>
              <a:ext uri="{FF2B5EF4-FFF2-40B4-BE49-F238E27FC236}">
                <a16:creationId xmlns:a16="http://schemas.microsoft.com/office/drawing/2014/main" id="{71F77220-D476-0129-E100-0BDE97A7568A}"/>
              </a:ext>
            </a:extLst>
          </p:cNvPr>
          <p:cNvGrpSpPr/>
          <p:nvPr/>
        </p:nvGrpSpPr>
        <p:grpSpPr>
          <a:xfrm>
            <a:off x="7059392" y="6394678"/>
            <a:ext cx="2578100" cy="2963333"/>
            <a:chOff x="6091428" y="4576571"/>
            <a:chExt cx="2578100" cy="2963333"/>
          </a:xfrm>
        </p:grpSpPr>
        <p:sp>
          <p:nvSpPr>
            <p:cNvPr id="20" name="Zeshoek 19">
              <a:extLst>
                <a:ext uri="{FF2B5EF4-FFF2-40B4-BE49-F238E27FC236}">
                  <a16:creationId xmlns:a16="http://schemas.microsoft.com/office/drawing/2014/main" id="{60A9C43F-F821-B9AF-DC6C-9E1D9526E1BD}"/>
                </a:ext>
              </a:extLst>
            </p:cNvPr>
            <p:cNvSpPr/>
            <p:nvPr/>
          </p:nvSpPr>
          <p:spPr>
            <a:xfrm rot="5400000">
              <a:off x="5898811" y="4769188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1" name="Zeshoek 4">
              <a:extLst>
                <a:ext uri="{FF2B5EF4-FFF2-40B4-BE49-F238E27FC236}">
                  <a16:creationId xmlns:a16="http://schemas.microsoft.com/office/drawing/2014/main" id="{772370E9-7465-226C-9705-E291B4A9B071}"/>
                </a:ext>
              </a:extLst>
            </p:cNvPr>
            <p:cNvSpPr txBox="1"/>
            <p:nvPr/>
          </p:nvSpPr>
          <p:spPr>
            <a:xfrm>
              <a:off x="6228850" y="5038358"/>
              <a:ext cx="2319057" cy="20397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3600" b="0" kern="1200" dirty="0"/>
                <a:t>Veelzijdige regio</a:t>
              </a:r>
              <a:endParaRPr lang="nl-BE" sz="3600" b="0" kern="1200" dirty="0"/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C52D802C-621F-4DE1-CF33-868ED788449E}"/>
              </a:ext>
            </a:extLst>
          </p:cNvPr>
          <p:cNvGrpSpPr/>
          <p:nvPr/>
        </p:nvGrpSpPr>
        <p:grpSpPr>
          <a:xfrm>
            <a:off x="10354338" y="2715041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Zeshoek 22">
              <a:extLst>
                <a:ext uri="{FF2B5EF4-FFF2-40B4-BE49-F238E27FC236}">
                  <a16:creationId xmlns:a16="http://schemas.microsoft.com/office/drawing/2014/main" id="{102E5D8E-F481-0C27-171F-B2884F117649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Zeshoek 4">
              <a:extLst>
                <a:ext uri="{FF2B5EF4-FFF2-40B4-BE49-F238E27FC236}">
                  <a16:creationId xmlns:a16="http://schemas.microsoft.com/office/drawing/2014/main" id="{18A985E6-941C-316A-D988-D63F6360291C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Optimaal benutten openbaar domein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C7688CF0-1521-238A-C9EF-61FB57E689B4}"/>
              </a:ext>
            </a:extLst>
          </p:cNvPr>
          <p:cNvGrpSpPr/>
          <p:nvPr/>
        </p:nvGrpSpPr>
        <p:grpSpPr>
          <a:xfrm>
            <a:off x="11176440" y="4181086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6" name="Zeshoek 25">
              <a:extLst>
                <a:ext uri="{FF2B5EF4-FFF2-40B4-BE49-F238E27FC236}">
                  <a16:creationId xmlns:a16="http://schemas.microsoft.com/office/drawing/2014/main" id="{E81CE2B9-0E24-0098-DCB5-DBC716C19248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Zeshoek 4">
              <a:extLst>
                <a:ext uri="{FF2B5EF4-FFF2-40B4-BE49-F238E27FC236}">
                  <a16:creationId xmlns:a16="http://schemas.microsoft.com/office/drawing/2014/main" id="{A0F5C00E-81B4-7A63-94C7-3464E2E133AD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Nieuwe technologieën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86861739-BF46-432F-029A-0C5FEBBE75B8}"/>
              </a:ext>
            </a:extLst>
          </p:cNvPr>
          <p:cNvGrpSpPr/>
          <p:nvPr/>
        </p:nvGrpSpPr>
        <p:grpSpPr>
          <a:xfrm>
            <a:off x="9774915" y="7348800"/>
            <a:ext cx="1512168" cy="1738124"/>
            <a:chOff x="1920240" y="2061294"/>
            <a:chExt cx="2578100" cy="296333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9" name="Zeshoek 28">
              <a:extLst>
                <a:ext uri="{FF2B5EF4-FFF2-40B4-BE49-F238E27FC236}">
                  <a16:creationId xmlns:a16="http://schemas.microsoft.com/office/drawing/2014/main" id="{B3DD3A02-41BD-FC31-AA54-7595B5C36644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BE" sz="16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Zeshoek 4">
              <a:extLst>
                <a:ext uri="{FF2B5EF4-FFF2-40B4-BE49-F238E27FC236}">
                  <a16:creationId xmlns:a16="http://schemas.microsoft.com/office/drawing/2014/main" id="{420BBA1A-B16A-73AD-0600-F8CBBB0D3D91}"/>
                </a:ext>
              </a:extLst>
            </p:cNvPr>
            <p:cNvSpPr txBox="1"/>
            <p:nvPr/>
          </p:nvSpPr>
          <p:spPr>
            <a:xfrm>
              <a:off x="1920240" y="2523081"/>
              <a:ext cx="2578100" cy="20397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Brede waaier mobiliteitsaanbod</a:t>
              </a:r>
              <a:endParaRPr lang="nl-BE" sz="1600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144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F57DA116-65FC-563B-E98B-99B4A43A36DB}"/>
              </a:ext>
            </a:extLst>
          </p:cNvPr>
          <p:cNvSpPr/>
          <p:nvPr/>
        </p:nvSpPr>
        <p:spPr bwMode="auto">
          <a:xfrm>
            <a:off x="1097573" y="5448672"/>
            <a:ext cx="7036737" cy="2880320"/>
          </a:xfrm>
          <a:prstGeom prst="roundRect">
            <a:avLst>
              <a:gd name="adj" fmla="val 4042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nl-NL" sz="17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NL" sz="17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NL" sz="1700" b="0" dirty="0"/>
          </a:p>
          <a:p>
            <a:endParaRPr lang="nl-NL" sz="17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Daling aantal fietsongevallen met 15%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Stijging aantal fietsers op belangrijke assen met 20%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Stijging aandeel inwoners wekelijks verplaatsen met de fiets van 62% naar 70%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Stijging aandeel kinderen naar school met de fiets met 10-15%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Stijging aandeel tevreden over veilig fietsen van 49% naar 50%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Stijging aandeel tevreden over fietsenstallingen van 33% naar 50%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3290E7-5C2B-1AB6-76E8-C7F9D970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OPERATIONEEL</a:t>
            </a:r>
            <a:endParaRPr lang="nl-BE" dirty="0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77C8A9F7-7504-F643-D3BC-EBC6B34EABAA}"/>
              </a:ext>
            </a:extLst>
          </p:cNvPr>
          <p:cNvSpPr/>
          <p:nvPr/>
        </p:nvSpPr>
        <p:spPr bwMode="auto">
          <a:xfrm>
            <a:off x="8237004" y="1848272"/>
            <a:ext cx="3467023" cy="6480720"/>
          </a:xfrm>
          <a:prstGeom prst="roundRect">
            <a:avLst>
              <a:gd name="adj" fmla="val 4042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Daling aantal verkeersongevallen met 10%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Daling aandeel autoverplaatsingen van 55% naar 50%</a:t>
            </a:r>
          </a:p>
          <a:p>
            <a:pPr marL="285750" indent="-285750">
              <a:buFontTx/>
              <a:buChar char="-"/>
            </a:pPr>
            <a:endParaRPr lang="nl-BE" sz="1700" b="0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B3EAAEC1-7A07-6D61-FC26-4D58774B5D89}"/>
              </a:ext>
            </a:extLst>
          </p:cNvPr>
          <p:cNvSpPr/>
          <p:nvPr/>
        </p:nvSpPr>
        <p:spPr bwMode="auto">
          <a:xfrm>
            <a:off x="4667288" y="1848272"/>
            <a:ext cx="3467023" cy="3456384"/>
          </a:xfrm>
          <a:prstGeom prst="roundRect">
            <a:avLst>
              <a:gd name="adj" fmla="val 4042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Tx/>
              <a:buChar char="-"/>
            </a:pPr>
            <a:endParaRPr lang="nl-NL" sz="1700" b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1700" b="0" dirty="0"/>
              <a:t>Stijging gebruikers openbaar vervoer (De Lijn &amp; NMBS)</a:t>
            </a:r>
            <a:endParaRPr lang="nl-BE" sz="1700" b="0" dirty="0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6DFA0082-9C45-4638-0F93-6FA7D5401ECD}"/>
              </a:ext>
            </a:extLst>
          </p:cNvPr>
          <p:cNvSpPr/>
          <p:nvPr/>
        </p:nvSpPr>
        <p:spPr bwMode="auto">
          <a:xfrm>
            <a:off x="1097573" y="1848272"/>
            <a:ext cx="3467023" cy="3456384"/>
          </a:xfrm>
          <a:prstGeom prst="roundRect">
            <a:avLst>
              <a:gd name="adj" fmla="val 4042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NL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7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NL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7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l-NL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7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nl-NL" sz="1700" b="0" dirty="0"/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nl-NL" sz="1700" b="0" dirty="0"/>
              <a:t>Stijging a</a:t>
            </a:r>
            <a:r>
              <a:rPr kumimoji="0" lang="nl-NL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andeel kinderen naar school te voet met 10-15%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nl-NL" sz="1700" b="0" dirty="0"/>
              <a:t>Stijging aandeel inwoners wekelijks verplaatsen te voet van 66% naar 75%</a:t>
            </a:r>
            <a:endParaRPr kumimoji="0" lang="nl-BE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A38CB5E-522A-BDDC-8CFC-64E34EE024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24" y="2112948"/>
            <a:ext cx="952751" cy="982217"/>
          </a:xfrm>
          <a:prstGeom prst="rect">
            <a:avLst/>
          </a:prstGeom>
        </p:spPr>
      </p:pic>
      <p:pic>
        <p:nvPicPr>
          <p:cNvPr id="7" name="Afbeelding 6" descr="Afbeelding met zwart, duisternis&#10;&#10;Door AI gegenereerde inhoud is mogelijk onjuist.">
            <a:extLst>
              <a:ext uri="{FF2B5EF4-FFF2-40B4-BE49-F238E27FC236}">
                <a16:creationId xmlns:a16="http://schemas.microsoft.com/office/drawing/2014/main" id="{A55EF1CF-5CBE-2F33-B43A-B86F7523A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60" y="2314355"/>
            <a:ext cx="926787" cy="780810"/>
          </a:xfrm>
          <a:prstGeom prst="rect">
            <a:avLst/>
          </a:prstGeom>
        </p:spPr>
      </p:pic>
      <p:pic>
        <p:nvPicPr>
          <p:cNvPr id="8" name="Afbeelding 7" descr="Afbeelding met wit, ontwerp, silhouet, kunst&#10;&#10;Door AI gegenereerde inhoud is mogelijk onjuist.">
            <a:extLst>
              <a:ext uri="{FF2B5EF4-FFF2-40B4-BE49-F238E27FC236}">
                <a16:creationId xmlns:a16="http://schemas.microsoft.com/office/drawing/2014/main" id="{3167E272-A02E-0BDF-58B5-75DDABF6EC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367" y="2162976"/>
            <a:ext cx="800083" cy="93218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2E89DAC-B8A9-AD4B-120E-04DF0E3B01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527" y="5619360"/>
            <a:ext cx="907762" cy="88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0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66F60-C0D1-670A-5A5E-ABC64AC60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28838E8-A094-7046-EA46-9605E8201095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DB5EF720-FB87-8E5E-0702-18160AE8BEDB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4"/>
                </a:solidFill>
              </a:rPr>
              <a:t>D</a:t>
            </a:r>
            <a:endParaRPr lang="nl-BE" sz="20000" b="0" kern="0" dirty="0">
              <a:solidFill>
                <a:schemeClr val="accent4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84B77E2-F184-A16A-173D-565EAAD978D1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PLANNINGSCONTEXT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112135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263EBD-7741-6B1B-B51A-AEEE99D6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RUIMTELIJKE PLANNINGSCONTEXT</a:t>
            </a:r>
            <a:endParaRPr lang="nl-BE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3D3A388-0F6F-91B1-2330-7ECFBFBCE8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0816252"/>
              </p:ext>
            </p:extLst>
          </p:nvPr>
        </p:nvGraphicFramePr>
        <p:xfrm>
          <a:off x="2133456" y="0"/>
          <a:ext cx="10668000" cy="960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ep 6">
            <a:extLst>
              <a:ext uri="{FF2B5EF4-FFF2-40B4-BE49-F238E27FC236}">
                <a16:creationId xmlns:a16="http://schemas.microsoft.com/office/drawing/2014/main" id="{C4191557-3FAF-0E6E-52F8-3383824E1DE5}"/>
              </a:ext>
            </a:extLst>
          </p:cNvPr>
          <p:cNvGrpSpPr/>
          <p:nvPr/>
        </p:nvGrpSpPr>
        <p:grpSpPr>
          <a:xfrm>
            <a:off x="3391541" y="1115208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Zeshoek 7">
              <a:extLst>
                <a:ext uri="{FF2B5EF4-FFF2-40B4-BE49-F238E27FC236}">
                  <a16:creationId xmlns:a16="http://schemas.microsoft.com/office/drawing/2014/main" id="{8392D36A-E27C-7724-EF05-491428B88BF3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9" name="Zeshoek 4">
              <a:extLst>
                <a:ext uri="{FF2B5EF4-FFF2-40B4-BE49-F238E27FC236}">
                  <a16:creationId xmlns:a16="http://schemas.microsoft.com/office/drawing/2014/main" id="{00EA6C96-BB02-D97D-6439-E2E9F885D4B0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>
                  <a:solidFill>
                    <a:schemeClr val="accent5"/>
                  </a:solidFill>
                </a:rPr>
                <a:t>Zorgvuldig ruimtegebruik</a:t>
              </a:r>
              <a:endParaRPr lang="nl-BE" sz="1800" b="0" kern="12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5DD75A04-6EE5-06B5-5290-BF423A8451C6}"/>
              </a:ext>
            </a:extLst>
          </p:cNvPr>
          <p:cNvSpPr/>
          <p:nvPr/>
        </p:nvSpPr>
        <p:spPr bwMode="auto">
          <a:xfrm>
            <a:off x="8134066" y="3616657"/>
            <a:ext cx="4162567" cy="4749421"/>
          </a:xfrm>
          <a:custGeom>
            <a:avLst/>
            <a:gdLst>
              <a:gd name="csX0" fmla="*/ 2702256 w 4162567"/>
              <a:gd name="csY0" fmla="*/ 204716 h 4749421"/>
              <a:gd name="csX1" fmla="*/ 40943 w 4162567"/>
              <a:gd name="csY1" fmla="*/ 1501253 h 4749421"/>
              <a:gd name="csX2" fmla="*/ 0 w 4162567"/>
              <a:gd name="csY2" fmla="*/ 1815152 h 4749421"/>
              <a:gd name="csX3" fmla="*/ 13647 w 4162567"/>
              <a:gd name="csY3" fmla="*/ 4121624 h 4749421"/>
              <a:gd name="csX4" fmla="*/ 4162567 w 4162567"/>
              <a:gd name="csY4" fmla="*/ 4749421 h 4749421"/>
              <a:gd name="csX5" fmla="*/ 3862316 w 4162567"/>
              <a:gd name="csY5" fmla="*/ 0 h 4749421"/>
              <a:gd name="csX6" fmla="*/ 2702256 w 4162567"/>
              <a:gd name="csY6" fmla="*/ 204716 h 47494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162567" h="4749421">
                <a:moveTo>
                  <a:pt x="2702256" y="204716"/>
                </a:moveTo>
                <a:lnTo>
                  <a:pt x="40943" y="1501253"/>
                </a:lnTo>
                <a:lnTo>
                  <a:pt x="0" y="1815152"/>
                </a:lnTo>
                <a:lnTo>
                  <a:pt x="13647" y="4121624"/>
                </a:lnTo>
                <a:lnTo>
                  <a:pt x="4162567" y="4749421"/>
                </a:lnTo>
                <a:lnTo>
                  <a:pt x="3862316" y="0"/>
                </a:lnTo>
                <a:lnTo>
                  <a:pt x="2702256" y="204716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212531E5-EDB8-8CFC-B899-E00F7EFF60F2}"/>
              </a:ext>
            </a:extLst>
          </p:cNvPr>
          <p:cNvGrpSpPr/>
          <p:nvPr/>
        </p:nvGrpSpPr>
        <p:grpSpPr>
          <a:xfrm>
            <a:off x="2643189" y="2373076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Zeshoek 11">
              <a:extLst>
                <a:ext uri="{FF2B5EF4-FFF2-40B4-BE49-F238E27FC236}">
                  <a16:creationId xmlns:a16="http://schemas.microsoft.com/office/drawing/2014/main" id="{29EA1121-D6E6-4AF9-1453-78309F770A20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13" name="Zeshoek 4">
              <a:extLst>
                <a:ext uri="{FF2B5EF4-FFF2-40B4-BE49-F238E27FC236}">
                  <a16:creationId xmlns:a16="http://schemas.microsoft.com/office/drawing/2014/main" id="{7EFA059E-57C4-5779-405F-87B66993BA62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dirty="0">
                  <a:solidFill>
                    <a:schemeClr val="accent5"/>
                  </a:solidFill>
                </a:rPr>
                <a:t>Knooppuntwaarde </a:t>
              </a:r>
              <a:br>
                <a:rPr lang="nl-NL" sz="1400" b="0" dirty="0">
                  <a:solidFill>
                    <a:schemeClr val="accent5"/>
                  </a:solidFill>
                </a:rPr>
              </a:br>
              <a:r>
                <a:rPr lang="nl-NL" sz="1400" b="0" dirty="0">
                  <a:solidFill>
                    <a:schemeClr val="accent5"/>
                  </a:solidFill>
                </a:rPr>
                <a:t>&amp; verweven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DA544723-45E8-A139-D8C6-D420F3E705A9}"/>
              </a:ext>
            </a:extLst>
          </p:cNvPr>
          <p:cNvGrpSpPr/>
          <p:nvPr/>
        </p:nvGrpSpPr>
        <p:grpSpPr>
          <a:xfrm>
            <a:off x="1976723" y="1051518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Zeshoek 14">
              <a:extLst>
                <a:ext uri="{FF2B5EF4-FFF2-40B4-BE49-F238E27FC236}">
                  <a16:creationId xmlns:a16="http://schemas.microsoft.com/office/drawing/2014/main" id="{453FAA29-5C36-DCEF-2821-3A0A043407F8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Zeshoek 4">
              <a:extLst>
                <a:ext uri="{FF2B5EF4-FFF2-40B4-BE49-F238E27FC236}">
                  <a16:creationId xmlns:a16="http://schemas.microsoft.com/office/drawing/2014/main" id="{EBD6A9B2-C6CD-0C86-71FC-A143D806CCC3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dirty="0">
                  <a:solidFill>
                    <a:schemeClr val="accent5"/>
                  </a:solidFill>
                </a:rPr>
                <a:t>Geïntegreerde aanpak 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7C5FE788-F423-8A85-47E8-ABBE5E8DA4DD}"/>
              </a:ext>
            </a:extLst>
          </p:cNvPr>
          <p:cNvGrpSpPr/>
          <p:nvPr/>
        </p:nvGrpSpPr>
        <p:grpSpPr>
          <a:xfrm>
            <a:off x="8864972" y="1120976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8" name="Zeshoek 17">
              <a:extLst>
                <a:ext uri="{FF2B5EF4-FFF2-40B4-BE49-F238E27FC236}">
                  <a16:creationId xmlns:a16="http://schemas.microsoft.com/office/drawing/2014/main" id="{39EC7E49-5B96-A5D9-B7F9-0BE971E2B4DB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19" name="Zeshoek 4">
              <a:extLst>
                <a:ext uri="{FF2B5EF4-FFF2-40B4-BE49-F238E27FC236}">
                  <a16:creationId xmlns:a16="http://schemas.microsoft.com/office/drawing/2014/main" id="{B688A9AF-11BA-8518-A631-E2C4AA676373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dirty="0">
                  <a:solidFill>
                    <a:schemeClr val="accent5"/>
                  </a:solidFill>
                </a:rPr>
                <a:t>Zuinig ruimtegebruik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1F08ECBB-3741-BA91-1B4A-8E15ED6BD66E}"/>
              </a:ext>
            </a:extLst>
          </p:cNvPr>
          <p:cNvGrpSpPr/>
          <p:nvPr/>
        </p:nvGrpSpPr>
        <p:grpSpPr>
          <a:xfrm>
            <a:off x="9576944" y="2405634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Zeshoek 20">
              <a:extLst>
                <a:ext uri="{FF2B5EF4-FFF2-40B4-BE49-F238E27FC236}">
                  <a16:creationId xmlns:a16="http://schemas.microsoft.com/office/drawing/2014/main" id="{53D9730B-E34D-CD7A-7094-6768945FF159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22" name="Zeshoek 4">
              <a:extLst>
                <a:ext uri="{FF2B5EF4-FFF2-40B4-BE49-F238E27FC236}">
                  <a16:creationId xmlns:a16="http://schemas.microsoft.com/office/drawing/2014/main" id="{405C8C67-FB5C-9F3C-3312-1B16993952CE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dirty="0">
                  <a:solidFill>
                    <a:schemeClr val="accent5"/>
                  </a:solidFill>
                </a:rPr>
                <a:t>Nabijheid &amp; bereikbaarheid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2F0ED281-ABE7-333D-2A6B-56D1C2C12A31}"/>
              </a:ext>
            </a:extLst>
          </p:cNvPr>
          <p:cNvGrpSpPr/>
          <p:nvPr/>
        </p:nvGrpSpPr>
        <p:grpSpPr>
          <a:xfrm>
            <a:off x="6857257" y="7320880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4" name="Zeshoek 23">
              <a:extLst>
                <a:ext uri="{FF2B5EF4-FFF2-40B4-BE49-F238E27FC236}">
                  <a16:creationId xmlns:a16="http://schemas.microsoft.com/office/drawing/2014/main" id="{969EDEF2-D8A9-8494-EAB3-8ABDF0A12D3E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25" name="Zeshoek 4">
              <a:extLst>
                <a:ext uri="{FF2B5EF4-FFF2-40B4-BE49-F238E27FC236}">
                  <a16:creationId xmlns:a16="http://schemas.microsoft.com/office/drawing/2014/main" id="{A4B6CD3A-9D57-4279-0A10-65D9096C422D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kern="1200" dirty="0">
                  <a:solidFill>
                    <a:schemeClr val="accent5"/>
                  </a:solidFill>
                </a:rPr>
                <a:t>Veerkrachtige publieke ruimte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3FFEB856-7AD3-6E50-ED53-F0EBC19C1BAB}"/>
              </a:ext>
            </a:extLst>
          </p:cNvPr>
          <p:cNvGrpSpPr/>
          <p:nvPr/>
        </p:nvGrpSpPr>
        <p:grpSpPr>
          <a:xfrm>
            <a:off x="5388628" y="7320880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Zeshoek 26">
              <a:extLst>
                <a:ext uri="{FF2B5EF4-FFF2-40B4-BE49-F238E27FC236}">
                  <a16:creationId xmlns:a16="http://schemas.microsoft.com/office/drawing/2014/main" id="{B7520016-886D-A230-9A34-44F7E4272183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28" name="Zeshoek 4">
              <a:extLst>
                <a:ext uri="{FF2B5EF4-FFF2-40B4-BE49-F238E27FC236}">
                  <a16:creationId xmlns:a16="http://schemas.microsoft.com/office/drawing/2014/main" id="{F45FAA08-9B57-DF16-C4E0-4A389BA8906E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kern="1200" dirty="0">
                  <a:solidFill>
                    <a:schemeClr val="accent5"/>
                  </a:solidFill>
                </a:rPr>
                <a:t>Trage en collectieve mobiliteit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EF981996-5B20-81CF-761E-42A49A953B75}"/>
              </a:ext>
            </a:extLst>
          </p:cNvPr>
          <p:cNvGrpSpPr/>
          <p:nvPr/>
        </p:nvGrpSpPr>
        <p:grpSpPr>
          <a:xfrm>
            <a:off x="8272840" y="7320879"/>
            <a:ext cx="1276809" cy="1467596"/>
            <a:chOff x="1920240" y="2061294"/>
            <a:chExt cx="2578102" cy="29633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0" name="Zeshoek 29">
              <a:extLst>
                <a:ext uri="{FF2B5EF4-FFF2-40B4-BE49-F238E27FC236}">
                  <a16:creationId xmlns:a16="http://schemas.microsoft.com/office/drawing/2014/main" id="{2232B520-327E-3FAD-FB85-2B0B7B666DF2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31" name="Zeshoek 4">
              <a:extLst>
                <a:ext uri="{FF2B5EF4-FFF2-40B4-BE49-F238E27FC236}">
                  <a16:creationId xmlns:a16="http://schemas.microsoft.com/office/drawing/2014/main" id="{43DBD605-C126-1299-3970-CB9297FA7E34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400" b="0" kern="1200" dirty="0">
                  <a:solidFill>
                    <a:schemeClr val="accent5"/>
                  </a:solidFill>
                </a:rPr>
                <a:t>Verweven functies</a:t>
              </a:r>
              <a:endParaRPr lang="nl-BE" sz="1400" b="0" kern="1200" dirty="0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7001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D8417-DD81-0CAA-8907-92ADB1AF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13A28-FBC5-A783-519F-A46575A1A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VERKEERSKUNDIGE PLANNINGSCONTEXT</a:t>
            </a:r>
            <a:endParaRPr lang="nl-BE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60E165A-1E24-5D1B-F069-EAC12927A6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2372609"/>
              </p:ext>
            </p:extLst>
          </p:nvPr>
        </p:nvGraphicFramePr>
        <p:xfrm>
          <a:off x="2133456" y="0"/>
          <a:ext cx="10668000" cy="960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26591FAC-97D7-7527-3A97-38E4A52A0E26}"/>
              </a:ext>
            </a:extLst>
          </p:cNvPr>
          <p:cNvSpPr/>
          <p:nvPr/>
        </p:nvSpPr>
        <p:spPr bwMode="auto">
          <a:xfrm>
            <a:off x="8134066" y="3616657"/>
            <a:ext cx="4162567" cy="4749421"/>
          </a:xfrm>
          <a:custGeom>
            <a:avLst/>
            <a:gdLst>
              <a:gd name="csX0" fmla="*/ 2702256 w 4162567"/>
              <a:gd name="csY0" fmla="*/ 204716 h 4749421"/>
              <a:gd name="csX1" fmla="*/ 40943 w 4162567"/>
              <a:gd name="csY1" fmla="*/ 1501253 h 4749421"/>
              <a:gd name="csX2" fmla="*/ 0 w 4162567"/>
              <a:gd name="csY2" fmla="*/ 1815152 h 4749421"/>
              <a:gd name="csX3" fmla="*/ 13647 w 4162567"/>
              <a:gd name="csY3" fmla="*/ 4121624 h 4749421"/>
              <a:gd name="csX4" fmla="*/ 4162567 w 4162567"/>
              <a:gd name="csY4" fmla="*/ 4749421 h 4749421"/>
              <a:gd name="csX5" fmla="*/ 3862316 w 4162567"/>
              <a:gd name="csY5" fmla="*/ 0 h 4749421"/>
              <a:gd name="csX6" fmla="*/ 2702256 w 4162567"/>
              <a:gd name="csY6" fmla="*/ 204716 h 47494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162567" h="4749421">
                <a:moveTo>
                  <a:pt x="2702256" y="204716"/>
                </a:moveTo>
                <a:lnTo>
                  <a:pt x="40943" y="1501253"/>
                </a:lnTo>
                <a:lnTo>
                  <a:pt x="0" y="1815152"/>
                </a:lnTo>
                <a:lnTo>
                  <a:pt x="13647" y="4121624"/>
                </a:lnTo>
                <a:lnTo>
                  <a:pt x="4162567" y="4749421"/>
                </a:lnTo>
                <a:lnTo>
                  <a:pt x="3862316" y="0"/>
                </a:lnTo>
                <a:lnTo>
                  <a:pt x="2702256" y="204716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FE3BC7E9-0347-0A21-8BB0-BB36398DA75C}"/>
              </a:ext>
            </a:extLst>
          </p:cNvPr>
          <p:cNvGrpSpPr/>
          <p:nvPr/>
        </p:nvGrpSpPr>
        <p:grpSpPr>
          <a:xfrm>
            <a:off x="3391541" y="1115208"/>
            <a:ext cx="1276809" cy="1467596"/>
            <a:chOff x="1920240" y="2061294"/>
            <a:chExt cx="2578102" cy="296333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" name="Zeshoek 5">
              <a:extLst>
                <a:ext uri="{FF2B5EF4-FFF2-40B4-BE49-F238E27FC236}">
                  <a16:creationId xmlns:a16="http://schemas.microsoft.com/office/drawing/2014/main" id="{6D3935EF-11DD-C134-A151-7B2452DE07CB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7" name="Zeshoek 4">
              <a:extLst>
                <a:ext uri="{FF2B5EF4-FFF2-40B4-BE49-F238E27FC236}">
                  <a16:creationId xmlns:a16="http://schemas.microsoft.com/office/drawing/2014/main" id="{8AFA464E-7D12-C612-2E4D-9C93A6A307B5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>
                  <a:solidFill>
                    <a:schemeClr val="accent6"/>
                  </a:solidFill>
                </a:rPr>
                <a:t>Duurzaam, veilig, vlot</a:t>
              </a:r>
              <a:endParaRPr lang="nl-BE" sz="1800" b="0" kern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351CBBD1-9BC9-6F13-C08D-AB826CB2294C}"/>
              </a:ext>
            </a:extLst>
          </p:cNvPr>
          <p:cNvGrpSpPr/>
          <p:nvPr/>
        </p:nvGrpSpPr>
        <p:grpSpPr>
          <a:xfrm>
            <a:off x="2670484" y="2386725"/>
            <a:ext cx="1276809" cy="1467596"/>
            <a:chOff x="1920240" y="2061294"/>
            <a:chExt cx="2578102" cy="296333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" name="Zeshoek 8">
              <a:extLst>
                <a:ext uri="{FF2B5EF4-FFF2-40B4-BE49-F238E27FC236}">
                  <a16:creationId xmlns:a16="http://schemas.microsoft.com/office/drawing/2014/main" id="{2D90702B-D0D9-BC8C-D1EB-E8948297B6F8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10" name="Zeshoek 4">
              <a:extLst>
                <a:ext uri="{FF2B5EF4-FFF2-40B4-BE49-F238E27FC236}">
                  <a16:creationId xmlns:a16="http://schemas.microsoft.com/office/drawing/2014/main" id="{D0351A0B-A29D-35D9-4861-E6BAD794FF35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>
                  <a:solidFill>
                    <a:schemeClr val="accent6"/>
                  </a:solidFill>
                </a:rPr>
                <a:t>Netwerk van knooppunten</a:t>
              </a:r>
              <a:endParaRPr lang="nl-BE" sz="1800" b="0" kern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1C5747DC-364B-E2E9-1DDC-A80F0D521348}"/>
              </a:ext>
            </a:extLst>
          </p:cNvPr>
          <p:cNvGrpSpPr/>
          <p:nvPr/>
        </p:nvGrpSpPr>
        <p:grpSpPr>
          <a:xfrm>
            <a:off x="1976722" y="1106110"/>
            <a:ext cx="1276809" cy="1467596"/>
            <a:chOff x="1920240" y="2061294"/>
            <a:chExt cx="2578102" cy="296333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2" name="Zeshoek 11">
              <a:extLst>
                <a:ext uri="{FF2B5EF4-FFF2-40B4-BE49-F238E27FC236}">
                  <a16:creationId xmlns:a16="http://schemas.microsoft.com/office/drawing/2014/main" id="{4D2E8184-A77E-C9AD-27E1-CE9C83896753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13" name="Zeshoek 4">
              <a:extLst>
                <a:ext uri="{FF2B5EF4-FFF2-40B4-BE49-F238E27FC236}">
                  <a16:creationId xmlns:a16="http://schemas.microsoft.com/office/drawing/2014/main" id="{A28556BC-8E17-5961-0215-548C435C34C7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>
                  <a:solidFill>
                    <a:schemeClr val="accent6"/>
                  </a:solidFill>
                </a:rPr>
                <a:t>Technologie</a:t>
              </a:r>
              <a:endParaRPr lang="nl-BE" sz="1800" b="0" kern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D80FD4F0-3236-E68F-B247-8B31A58CE4BD}"/>
              </a:ext>
            </a:extLst>
          </p:cNvPr>
          <p:cNvGrpSpPr/>
          <p:nvPr/>
        </p:nvGrpSpPr>
        <p:grpSpPr>
          <a:xfrm>
            <a:off x="8871045" y="1106110"/>
            <a:ext cx="1276809" cy="1467596"/>
            <a:chOff x="1920240" y="2061294"/>
            <a:chExt cx="2578102" cy="296333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5" name="Zeshoek 14">
              <a:extLst>
                <a:ext uri="{FF2B5EF4-FFF2-40B4-BE49-F238E27FC236}">
                  <a16:creationId xmlns:a16="http://schemas.microsoft.com/office/drawing/2014/main" id="{26564CE1-A3C7-65CA-7C2A-05221CF85894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16" name="Zeshoek 4">
              <a:extLst>
                <a:ext uri="{FF2B5EF4-FFF2-40B4-BE49-F238E27FC236}">
                  <a16:creationId xmlns:a16="http://schemas.microsoft.com/office/drawing/2014/main" id="{7279CE75-CB11-9CB5-727D-55F86629A977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>
                  <a:solidFill>
                    <a:schemeClr val="accent6"/>
                  </a:solidFill>
                </a:rPr>
                <a:t>Hiërarchie</a:t>
              </a:r>
              <a:endParaRPr lang="nl-BE" sz="1800" b="0" kern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277B88C2-38D2-C2B6-C0B1-6A64EDC88B13}"/>
              </a:ext>
            </a:extLst>
          </p:cNvPr>
          <p:cNvGrpSpPr/>
          <p:nvPr/>
        </p:nvGrpSpPr>
        <p:grpSpPr>
          <a:xfrm>
            <a:off x="9596651" y="2404922"/>
            <a:ext cx="1276809" cy="1467596"/>
            <a:chOff x="1920240" y="2061294"/>
            <a:chExt cx="2578102" cy="296333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8" name="Zeshoek 17">
              <a:extLst>
                <a:ext uri="{FF2B5EF4-FFF2-40B4-BE49-F238E27FC236}">
                  <a16:creationId xmlns:a16="http://schemas.microsoft.com/office/drawing/2014/main" id="{FA103FC5-2E27-F028-6D1D-52E5B1E4499A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19" name="Zeshoek 4">
              <a:extLst>
                <a:ext uri="{FF2B5EF4-FFF2-40B4-BE49-F238E27FC236}">
                  <a16:creationId xmlns:a16="http://schemas.microsoft.com/office/drawing/2014/main" id="{72646BB9-9655-BBA5-4A33-16698E1EA631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 err="1">
                  <a:solidFill>
                    <a:schemeClr val="accent6"/>
                  </a:solidFill>
                </a:rPr>
                <a:t>Modal</a:t>
              </a:r>
              <a:r>
                <a:rPr lang="nl-NL" sz="1800" b="0" kern="1200" dirty="0">
                  <a:solidFill>
                    <a:schemeClr val="accent6"/>
                  </a:solidFill>
                </a:rPr>
                <a:t> shift</a:t>
              </a:r>
              <a:endParaRPr lang="nl-BE" sz="1800" b="0" kern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623B2201-333F-E4CE-FD62-38C41C502BB8}"/>
              </a:ext>
            </a:extLst>
          </p:cNvPr>
          <p:cNvGrpSpPr/>
          <p:nvPr/>
        </p:nvGrpSpPr>
        <p:grpSpPr>
          <a:xfrm>
            <a:off x="6787487" y="7361334"/>
            <a:ext cx="1276809" cy="1467596"/>
            <a:chOff x="1920240" y="2061294"/>
            <a:chExt cx="2578102" cy="296333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1" name="Zeshoek 20">
              <a:extLst>
                <a:ext uri="{FF2B5EF4-FFF2-40B4-BE49-F238E27FC236}">
                  <a16:creationId xmlns:a16="http://schemas.microsoft.com/office/drawing/2014/main" id="{546D9D6B-4728-2468-F827-D350BBDF05F0}"/>
                </a:ext>
              </a:extLst>
            </p:cNvPr>
            <p:cNvSpPr/>
            <p:nvPr/>
          </p:nvSpPr>
          <p:spPr>
            <a:xfrm rot="5400000">
              <a:off x="1727623" y="2253911"/>
              <a:ext cx="2963333" cy="257810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3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l-BE">
                <a:solidFill>
                  <a:schemeClr val="accent5"/>
                </a:solidFill>
              </a:endParaRPr>
            </a:p>
          </p:txBody>
        </p:sp>
        <p:sp>
          <p:nvSpPr>
            <p:cNvPr id="22" name="Zeshoek 4">
              <a:extLst>
                <a:ext uri="{FF2B5EF4-FFF2-40B4-BE49-F238E27FC236}">
                  <a16:creationId xmlns:a16="http://schemas.microsoft.com/office/drawing/2014/main" id="{2C30BCB8-D353-4A67-B617-E369BB0C3A60}"/>
                </a:ext>
              </a:extLst>
            </p:cNvPr>
            <p:cNvSpPr txBox="1"/>
            <p:nvPr/>
          </p:nvSpPr>
          <p:spPr>
            <a:xfrm>
              <a:off x="1920242" y="2523081"/>
              <a:ext cx="2578100" cy="203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1800" b="0" kern="1200" dirty="0">
                  <a:solidFill>
                    <a:schemeClr val="accent6"/>
                  </a:solidFill>
                </a:rPr>
                <a:t>Slui</a:t>
              </a:r>
              <a:r>
                <a:rPr lang="nl-NL" sz="1800" b="0" dirty="0">
                  <a:solidFill>
                    <a:schemeClr val="accent6"/>
                  </a:solidFill>
                </a:rPr>
                <a:t>ting overwegen</a:t>
              </a:r>
              <a:endParaRPr lang="nl-BE" sz="1800" b="0" kern="1200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6191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52BA-3A8A-9468-8B6C-8997C340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46596293-AB3B-7823-5D96-B2C038036C4C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A55176B-7C5C-1828-B331-051D2BC14255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4"/>
                </a:solidFill>
              </a:rPr>
              <a:t>E</a:t>
            </a:r>
            <a:endParaRPr lang="nl-BE" sz="20000" b="0" kern="0" dirty="0">
              <a:solidFill>
                <a:schemeClr val="accent4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FA57714-4400-0F65-5D12-BCFF0CD9C274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ONDERZOEK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1315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09AF50D-F9E3-42BE-F40B-A37E4DF2AF7B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746"/>
            <a:ext cx="12801600" cy="90514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2D438B-6F90-5943-DD6A-CC57E3E2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TELLINGEN</a:t>
            </a:r>
            <a:endParaRPr lang="nl-BE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E46EF26F-FC98-6147-8F17-63F8E8D17017}"/>
              </a:ext>
            </a:extLst>
          </p:cNvPr>
          <p:cNvSpPr/>
          <p:nvPr/>
        </p:nvSpPr>
        <p:spPr bwMode="auto">
          <a:xfrm>
            <a:off x="6166348" y="2917425"/>
            <a:ext cx="425003" cy="257578"/>
          </a:xfrm>
          <a:custGeom>
            <a:avLst/>
            <a:gdLst>
              <a:gd name="csX0" fmla="*/ 0 w 425003"/>
              <a:gd name="csY0" fmla="*/ 257578 h 257578"/>
              <a:gd name="csX1" fmla="*/ 425003 w 425003"/>
              <a:gd name="csY1" fmla="*/ 0 h 257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25003" h="257578">
                <a:moveTo>
                  <a:pt x="0" y="257578"/>
                </a:moveTo>
                <a:lnTo>
                  <a:pt x="425003" y="0"/>
                </a:lnTo>
              </a:path>
            </a:pathLst>
          </a:cu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F509D6EB-8EAA-05CE-DB61-0B3700337645}"/>
              </a:ext>
            </a:extLst>
          </p:cNvPr>
          <p:cNvCxnSpPr/>
          <p:nvPr/>
        </p:nvCxnSpPr>
        <p:spPr bwMode="auto">
          <a:xfrm flipV="1">
            <a:off x="5752728" y="3432448"/>
            <a:ext cx="360040" cy="144016"/>
          </a:xfrm>
          <a:prstGeom prst="lin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D38213A1-7CCB-E537-9432-A09E686A1092}"/>
              </a:ext>
            </a:extLst>
          </p:cNvPr>
          <p:cNvSpPr/>
          <p:nvPr/>
        </p:nvSpPr>
        <p:spPr bwMode="auto">
          <a:xfrm>
            <a:off x="6629400" y="2931459"/>
            <a:ext cx="235324" cy="309282"/>
          </a:xfrm>
          <a:custGeom>
            <a:avLst/>
            <a:gdLst>
              <a:gd name="csX0" fmla="*/ 0 w 235324"/>
              <a:gd name="csY0" fmla="*/ 0 h 309282"/>
              <a:gd name="csX1" fmla="*/ 235324 w 235324"/>
              <a:gd name="csY1" fmla="*/ 309282 h 309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5324" h="309282">
                <a:moveTo>
                  <a:pt x="0" y="0"/>
                </a:moveTo>
                <a:lnTo>
                  <a:pt x="235324" y="309282"/>
                </a:lnTo>
              </a:path>
            </a:pathLst>
          </a:cu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l-BE" sz="140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3A08438-0958-98C9-B292-2C9B68B9077A}"/>
              </a:ext>
            </a:extLst>
          </p:cNvPr>
          <p:cNvSpPr/>
          <p:nvPr/>
        </p:nvSpPr>
        <p:spPr bwMode="auto">
          <a:xfrm>
            <a:off x="6057900" y="2642347"/>
            <a:ext cx="201706" cy="1203512"/>
          </a:xfrm>
          <a:custGeom>
            <a:avLst/>
            <a:gdLst>
              <a:gd name="csX0" fmla="*/ 0 w 201706"/>
              <a:gd name="csY0" fmla="*/ 0 h 1203512"/>
              <a:gd name="csX1" fmla="*/ 100853 w 201706"/>
              <a:gd name="csY1" fmla="*/ 652182 h 1203512"/>
              <a:gd name="csX2" fmla="*/ 80682 w 201706"/>
              <a:gd name="csY2" fmla="*/ 880782 h 1203512"/>
              <a:gd name="csX3" fmla="*/ 201706 w 201706"/>
              <a:gd name="csY3" fmla="*/ 1203512 h 1203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1706" h="1203512">
                <a:moveTo>
                  <a:pt x="0" y="0"/>
                </a:moveTo>
                <a:cubicBezTo>
                  <a:pt x="43703" y="252692"/>
                  <a:pt x="87406" y="505385"/>
                  <a:pt x="100853" y="652182"/>
                </a:cubicBezTo>
                <a:cubicBezTo>
                  <a:pt x="114300" y="798979"/>
                  <a:pt x="63873" y="788894"/>
                  <a:pt x="80682" y="880782"/>
                </a:cubicBezTo>
                <a:cubicBezTo>
                  <a:pt x="97491" y="972670"/>
                  <a:pt x="149598" y="1088091"/>
                  <a:pt x="201706" y="1203512"/>
                </a:cubicBezTo>
              </a:path>
            </a:pathLst>
          </a:cu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7E11196D-859D-EDDB-B268-ECD775743255}"/>
              </a:ext>
            </a:extLst>
          </p:cNvPr>
          <p:cNvSpPr/>
          <p:nvPr/>
        </p:nvSpPr>
        <p:spPr bwMode="auto">
          <a:xfrm>
            <a:off x="6147108" y="7368988"/>
            <a:ext cx="132668" cy="665630"/>
          </a:xfrm>
          <a:custGeom>
            <a:avLst/>
            <a:gdLst>
              <a:gd name="csX0" fmla="*/ 11645 w 132668"/>
              <a:gd name="csY0" fmla="*/ 0 h 665630"/>
              <a:gd name="csX1" fmla="*/ 11645 w 132668"/>
              <a:gd name="csY1" fmla="*/ 168088 h 665630"/>
              <a:gd name="csX2" fmla="*/ 132668 w 132668"/>
              <a:gd name="csY2" fmla="*/ 665630 h 6656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2668" h="665630">
                <a:moveTo>
                  <a:pt x="11645" y="0"/>
                </a:moveTo>
                <a:cubicBezTo>
                  <a:pt x="1560" y="28575"/>
                  <a:pt x="-8525" y="57150"/>
                  <a:pt x="11645" y="168088"/>
                </a:cubicBezTo>
                <a:cubicBezTo>
                  <a:pt x="31815" y="279026"/>
                  <a:pt x="82241" y="472328"/>
                  <a:pt x="132668" y="665630"/>
                </a:cubicBezTo>
              </a:path>
            </a:pathLst>
          </a:custGeom>
          <a:noFill/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aphicFrame>
        <p:nvGraphicFramePr>
          <p:cNvPr id="15" name="Tabel 14">
            <a:extLst>
              <a:ext uri="{FF2B5EF4-FFF2-40B4-BE49-F238E27FC236}">
                <a16:creationId xmlns:a16="http://schemas.microsoft.com/office/drawing/2014/main" id="{0F44F0C9-9DD6-55B9-54CA-7EF7A9AD3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518034"/>
              </p:ext>
            </p:extLst>
          </p:nvPr>
        </p:nvGraphicFramePr>
        <p:xfrm>
          <a:off x="352536" y="1241245"/>
          <a:ext cx="4525068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503">
                  <a:extLst>
                    <a:ext uri="{9D8B030D-6E8A-4147-A177-3AD203B41FA5}">
                      <a16:colId xmlns:a16="http://schemas.microsoft.com/office/drawing/2014/main" val="4023911541"/>
                    </a:ext>
                  </a:extLst>
                </a:gridCol>
                <a:gridCol w="956855">
                  <a:extLst>
                    <a:ext uri="{9D8B030D-6E8A-4147-A177-3AD203B41FA5}">
                      <a16:colId xmlns:a16="http://schemas.microsoft.com/office/drawing/2014/main" val="1419845069"/>
                    </a:ext>
                  </a:extLst>
                </a:gridCol>
                <a:gridCol w="956855">
                  <a:extLst>
                    <a:ext uri="{9D8B030D-6E8A-4147-A177-3AD203B41FA5}">
                      <a16:colId xmlns:a16="http://schemas.microsoft.com/office/drawing/2014/main" val="164859824"/>
                    </a:ext>
                  </a:extLst>
                </a:gridCol>
                <a:gridCol w="956855">
                  <a:extLst>
                    <a:ext uri="{9D8B030D-6E8A-4147-A177-3AD203B41FA5}">
                      <a16:colId xmlns:a16="http://schemas.microsoft.com/office/drawing/2014/main" val="3923223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400" dirty="0"/>
                        <a:t>Slechte score</a:t>
                      </a:r>
                      <a:endParaRPr lang="nl-BE" sz="1400" dirty="0"/>
                    </a:p>
                  </a:txBody>
                  <a:tcP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Grootte stromen</a:t>
                      </a:r>
                      <a:endParaRPr lang="nl-BE" sz="1400" dirty="0"/>
                    </a:p>
                  </a:txBody>
                  <a:tcP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Zwaar verkeer</a:t>
                      </a:r>
                      <a:endParaRPr lang="nl-BE" sz="1400" dirty="0"/>
                    </a:p>
                  </a:txBody>
                  <a:tcP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Doorgaand verkeer</a:t>
                      </a:r>
                      <a:endParaRPr lang="nl-BE" sz="1400" dirty="0"/>
                    </a:p>
                  </a:txBody>
                  <a:tcP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428665"/>
                  </a:ext>
                </a:extLst>
              </a:tr>
              <a:tr h="232883">
                <a:tc>
                  <a:txBody>
                    <a:bodyPr/>
                    <a:lstStyle/>
                    <a:p>
                      <a:r>
                        <a:rPr lang="nl-NL" sz="1400" dirty="0"/>
                        <a:t>Stationsstraat</a:t>
                      </a:r>
                      <a:endParaRPr lang="nl-BE" sz="1400" dirty="0"/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23866"/>
                  </a:ext>
                </a:extLst>
              </a:tr>
              <a:tr h="294091">
                <a:tc>
                  <a:txBody>
                    <a:bodyPr/>
                    <a:lstStyle/>
                    <a:p>
                      <a:r>
                        <a:rPr lang="nl-NL" sz="1400" dirty="0"/>
                        <a:t>Nieuwstraat</a:t>
                      </a:r>
                      <a:endParaRPr lang="nl-BE" sz="1400" dirty="0"/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6145706"/>
                  </a:ext>
                </a:extLst>
              </a:tr>
              <a:tr h="283291">
                <a:tc>
                  <a:txBody>
                    <a:bodyPr/>
                    <a:lstStyle/>
                    <a:p>
                      <a:r>
                        <a:rPr lang="nl-NL" sz="1400" dirty="0"/>
                        <a:t>Oude Baan</a:t>
                      </a:r>
                      <a:endParaRPr lang="nl-BE" sz="1400" dirty="0"/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3"/>
                          </a:solidFill>
                        </a:rPr>
                        <a:t>matig</a:t>
                      </a:r>
                      <a:endParaRPr lang="nl-BE" sz="140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3"/>
                          </a:solidFill>
                        </a:rPr>
                        <a:t>matig</a:t>
                      </a:r>
                      <a:endParaRPr lang="nl-BE" sz="140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85984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nl-NL" sz="1400" dirty="0"/>
                        <a:t>Kerkstraat</a:t>
                      </a:r>
                      <a:endParaRPr lang="nl-BE" sz="1400" dirty="0"/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tx2"/>
                          </a:solidFill>
                        </a:rPr>
                        <a:t>nee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tx2"/>
                          </a:solidFill>
                        </a:rPr>
                        <a:t>nee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76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400" dirty="0"/>
                        <a:t>Kalmthoutsesteenweg</a:t>
                      </a:r>
                      <a:endParaRPr lang="nl-BE" sz="1400" dirty="0"/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tx2"/>
                          </a:solidFill>
                        </a:rPr>
                        <a:t>nee</a:t>
                      </a:r>
                      <a:endParaRPr lang="nl-BE" sz="1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3"/>
                          </a:solidFill>
                        </a:rPr>
                        <a:t>matig</a:t>
                      </a:r>
                      <a:endParaRPr lang="nl-BE" sz="140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ja</a:t>
                      </a:r>
                      <a:endParaRPr lang="nl-BE" sz="14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262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095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22D6F-36BE-3D63-07F8-1C1C484CC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06A789BE-536C-BB8C-533F-A5DDCF9577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746"/>
            <a:ext cx="12801600" cy="9051454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93A4EE28-5CD2-AD7D-BCEF-2964F44E4EB2}"/>
              </a:ext>
            </a:extLst>
          </p:cNvPr>
          <p:cNvSpPr/>
          <p:nvPr/>
        </p:nvSpPr>
        <p:spPr bwMode="auto">
          <a:xfrm>
            <a:off x="136104" y="6888832"/>
            <a:ext cx="6532340" cy="25148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318437-25B3-103B-9078-F7A576A8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PARKEERONDERZOEK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C2E4C88-EC0A-6BDE-CA48-1D96C8145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04" y="6888832"/>
            <a:ext cx="6532340" cy="25148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F573FD84-F84C-41E8-4115-E7FDEB536FC9}"/>
              </a:ext>
            </a:extLst>
          </p:cNvPr>
          <p:cNvSpPr/>
          <p:nvPr/>
        </p:nvSpPr>
        <p:spPr bwMode="auto">
          <a:xfrm>
            <a:off x="5457936" y="2910425"/>
            <a:ext cx="1149227" cy="562160"/>
          </a:xfrm>
          <a:custGeom>
            <a:avLst/>
            <a:gdLst>
              <a:gd name="csX0" fmla="*/ 0 w 1149227"/>
              <a:gd name="csY0" fmla="*/ 562160 h 562160"/>
              <a:gd name="csX1" fmla="*/ 224153 w 1149227"/>
              <a:gd name="csY1" fmla="*/ 501675 h 562160"/>
              <a:gd name="csX2" fmla="*/ 448305 w 1149227"/>
              <a:gd name="csY2" fmla="*/ 366471 h 562160"/>
              <a:gd name="csX3" fmla="*/ 576392 w 1149227"/>
              <a:gd name="csY3" fmla="*/ 270406 h 562160"/>
              <a:gd name="csX4" fmla="*/ 715153 w 1149227"/>
              <a:gd name="csY4" fmla="*/ 266848 h 562160"/>
              <a:gd name="csX5" fmla="*/ 957096 w 1149227"/>
              <a:gd name="csY5" fmla="*/ 120971 h 562160"/>
              <a:gd name="csX6" fmla="*/ 1149227 w 1149227"/>
              <a:gd name="csY6" fmla="*/ 0 h 562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149227" h="562160">
                <a:moveTo>
                  <a:pt x="0" y="562160"/>
                </a:moveTo>
                <a:cubicBezTo>
                  <a:pt x="74718" y="548225"/>
                  <a:pt x="149436" y="534290"/>
                  <a:pt x="224153" y="501675"/>
                </a:cubicBezTo>
                <a:cubicBezTo>
                  <a:pt x="298870" y="469060"/>
                  <a:pt x="389599" y="405016"/>
                  <a:pt x="448305" y="366471"/>
                </a:cubicBezTo>
                <a:cubicBezTo>
                  <a:pt x="507011" y="327926"/>
                  <a:pt x="531917" y="287010"/>
                  <a:pt x="576392" y="270406"/>
                </a:cubicBezTo>
                <a:cubicBezTo>
                  <a:pt x="620867" y="253802"/>
                  <a:pt x="651702" y="291754"/>
                  <a:pt x="715153" y="266848"/>
                </a:cubicBezTo>
                <a:cubicBezTo>
                  <a:pt x="778604" y="241942"/>
                  <a:pt x="884750" y="165446"/>
                  <a:pt x="957096" y="120971"/>
                </a:cubicBezTo>
                <a:cubicBezTo>
                  <a:pt x="1029442" y="76496"/>
                  <a:pt x="1089334" y="38248"/>
                  <a:pt x="1149227" y="0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C3F0BE29-CC3D-B34A-AE06-C05631C11DB0}"/>
              </a:ext>
            </a:extLst>
          </p:cNvPr>
          <p:cNvSpPr/>
          <p:nvPr/>
        </p:nvSpPr>
        <p:spPr bwMode="auto">
          <a:xfrm>
            <a:off x="6358104" y="2753673"/>
            <a:ext cx="619088" cy="708238"/>
          </a:xfrm>
          <a:custGeom>
            <a:avLst/>
            <a:gdLst>
              <a:gd name="csX0" fmla="*/ 0 w 619088"/>
              <a:gd name="csY0" fmla="*/ 35781 h 708238"/>
              <a:gd name="csX1" fmla="*/ 128087 w 619088"/>
              <a:gd name="csY1" fmla="*/ 201 h 708238"/>
              <a:gd name="csX2" fmla="*/ 174341 w 619088"/>
              <a:gd name="csY2" fmla="*/ 50013 h 708238"/>
              <a:gd name="csX3" fmla="*/ 309544 w 619088"/>
              <a:gd name="csY3" fmla="*/ 220795 h 708238"/>
              <a:gd name="csX4" fmla="*/ 476769 w 619088"/>
              <a:gd name="csY4" fmla="*/ 434274 h 708238"/>
              <a:gd name="csX5" fmla="*/ 579950 w 619088"/>
              <a:gd name="csY5" fmla="*/ 626405 h 708238"/>
              <a:gd name="csX6" fmla="*/ 619088 w 619088"/>
              <a:gd name="csY6" fmla="*/ 708238 h 708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19088" h="708238">
                <a:moveTo>
                  <a:pt x="0" y="35781"/>
                </a:moveTo>
                <a:cubicBezTo>
                  <a:pt x="49515" y="16805"/>
                  <a:pt x="99030" y="-2171"/>
                  <a:pt x="128087" y="201"/>
                </a:cubicBezTo>
                <a:cubicBezTo>
                  <a:pt x="157144" y="2573"/>
                  <a:pt x="144098" y="13247"/>
                  <a:pt x="174341" y="50013"/>
                </a:cubicBezTo>
                <a:cubicBezTo>
                  <a:pt x="204584" y="86779"/>
                  <a:pt x="309544" y="220795"/>
                  <a:pt x="309544" y="220795"/>
                </a:cubicBezTo>
                <a:cubicBezTo>
                  <a:pt x="359949" y="284838"/>
                  <a:pt x="431701" y="366672"/>
                  <a:pt x="476769" y="434274"/>
                </a:cubicBezTo>
                <a:cubicBezTo>
                  <a:pt x="521837" y="501876"/>
                  <a:pt x="556230" y="580744"/>
                  <a:pt x="579950" y="626405"/>
                </a:cubicBezTo>
                <a:cubicBezTo>
                  <a:pt x="603670" y="672066"/>
                  <a:pt x="611379" y="690152"/>
                  <a:pt x="619088" y="708238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F4BA32EC-DD39-022D-6F94-514D0985DEFA}"/>
              </a:ext>
            </a:extLst>
          </p:cNvPr>
          <p:cNvSpPr/>
          <p:nvPr/>
        </p:nvSpPr>
        <p:spPr bwMode="auto">
          <a:xfrm>
            <a:off x="5892009" y="3066976"/>
            <a:ext cx="836125" cy="343351"/>
          </a:xfrm>
          <a:custGeom>
            <a:avLst/>
            <a:gdLst>
              <a:gd name="csX0" fmla="*/ 0 w 836125"/>
              <a:gd name="csY0" fmla="*/ 238384 h 343351"/>
              <a:gd name="csX1" fmla="*/ 53370 w 836125"/>
              <a:gd name="csY1" fmla="*/ 338008 h 343351"/>
              <a:gd name="csX2" fmla="*/ 185015 w 836125"/>
              <a:gd name="csY2" fmla="*/ 327334 h 343351"/>
              <a:gd name="csX3" fmla="*/ 338008 w 836125"/>
              <a:gd name="csY3" fmla="*/ 305986 h 343351"/>
              <a:gd name="csX4" fmla="*/ 608414 w 836125"/>
              <a:gd name="csY4" fmla="*/ 206363 h 343351"/>
              <a:gd name="csX5" fmla="*/ 700922 w 836125"/>
              <a:gd name="csY5" fmla="*/ 142319 h 343351"/>
              <a:gd name="csX6" fmla="*/ 836125 w 836125"/>
              <a:gd name="csY6" fmla="*/ 0 h 343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836125" h="343351">
                <a:moveTo>
                  <a:pt x="0" y="238384"/>
                </a:moveTo>
                <a:cubicBezTo>
                  <a:pt x="11267" y="280783"/>
                  <a:pt x="22534" y="323183"/>
                  <a:pt x="53370" y="338008"/>
                </a:cubicBezTo>
                <a:cubicBezTo>
                  <a:pt x="84206" y="352833"/>
                  <a:pt x="137575" y="332671"/>
                  <a:pt x="185015" y="327334"/>
                </a:cubicBezTo>
                <a:cubicBezTo>
                  <a:pt x="232455" y="321997"/>
                  <a:pt x="267442" y="326148"/>
                  <a:pt x="338008" y="305986"/>
                </a:cubicBezTo>
                <a:cubicBezTo>
                  <a:pt x="408575" y="285824"/>
                  <a:pt x="547928" y="233641"/>
                  <a:pt x="608414" y="206363"/>
                </a:cubicBezTo>
                <a:cubicBezTo>
                  <a:pt x="668900" y="179085"/>
                  <a:pt x="662970" y="176713"/>
                  <a:pt x="700922" y="142319"/>
                </a:cubicBezTo>
                <a:cubicBezTo>
                  <a:pt x="738874" y="107925"/>
                  <a:pt x="787499" y="53962"/>
                  <a:pt x="836125" y="0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l-BE" sz="140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539EA41B-9291-2C09-3541-8B3BAD108ED5}"/>
              </a:ext>
            </a:extLst>
          </p:cNvPr>
          <p:cNvSpPr/>
          <p:nvPr/>
        </p:nvSpPr>
        <p:spPr bwMode="auto">
          <a:xfrm>
            <a:off x="6027212" y="3465164"/>
            <a:ext cx="451863" cy="107045"/>
          </a:xfrm>
          <a:custGeom>
            <a:avLst/>
            <a:gdLst>
              <a:gd name="csX0" fmla="*/ 0 w 451863"/>
              <a:gd name="csY0" fmla="*/ 21653 h 107045"/>
              <a:gd name="csX1" fmla="*/ 117414 w 451863"/>
              <a:gd name="csY1" fmla="*/ 305 h 107045"/>
              <a:gd name="csX2" fmla="*/ 245501 w 451863"/>
              <a:gd name="csY2" fmla="*/ 35885 h 107045"/>
              <a:gd name="csX3" fmla="*/ 451863 w 451863"/>
              <a:gd name="csY3" fmla="*/ 107045 h 1070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1863" h="107045">
                <a:moveTo>
                  <a:pt x="0" y="21653"/>
                </a:moveTo>
                <a:cubicBezTo>
                  <a:pt x="38248" y="9793"/>
                  <a:pt x="76497" y="-2067"/>
                  <a:pt x="117414" y="305"/>
                </a:cubicBezTo>
                <a:cubicBezTo>
                  <a:pt x="158331" y="2677"/>
                  <a:pt x="189760" y="18095"/>
                  <a:pt x="245501" y="35885"/>
                </a:cubicBezTo>
                <a:cubicBezTo>
                  <a:pt x="301242" y="53675"/>
                  <a:pt x="376552" y="80360"/>
                  <a:pt x="451863" y="107045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l-BE" sz="1400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723E64D0-A642-51E2-2640-8CD55897C87E}"/>
              </a:ext>
            </a:extLst>
          </p:cNvPr>
          <p:cNvSpPr/>
          <p:nvPr/>
        </p:nvSpPr>
        <p:spPr bwMode="auto">
          <a:xfrm>
            <a:off x="6137510" y="3198621"/>
            <a:ext cx="17942" cy="195689"/>
          </a:xfrm>
          <a:custGeom>
            <a:avLst/>
            <a:gdLst>
              <a:gd name="csX0" fmla="*/ 0 w 17942"/>
              <a:gd name="csY0" fmla="*/ 0 h 195689"/>
              <a:gd name="csX1" fmla="*/ 17790 w 17942"/>
              <a:gd name="csY1" fmla="*/ 92507 h 195689"/>
              <a:gd name="csX2" fmla="*/ 7116 w 17942"/>
              <a:gd name="csY2" fmla="*/ 195689 h 19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942" h="195689">
                <a:moveTo>
                  <a:pt x="0" y="0"/>
                </a:moveTo>
                <a:cubicBezTo>
                  <a:pt x="8302" y="29946"/>
                  <a:pt x="16604" y="59892"/>
                  <a:pt x="17790" y="92507"/>
                </a:cubicBezTo>
                <a:cubicBezTo>
                  <a:pt x="18976" y="125122"/>
                  <a:pt x="13046" y="160405"/>
                  <a:pt x="7116" y="195689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l-BE" sz="140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CB4A4473-F27F-EA93-0BFC-252A780ED309}"/>
              </a:ext>
            </a:extLst>
          </p:cNvPr>
          <p:cNvSpPr/>
          <p:nvPr/>
        </p:nvSpPr>
        <p:spPr bwMode="auto">
          <a:xfrm>
            <a:off x="5627806" y="3422774"/>
            <a:ext cx="116105" cy="199246"/>
          </a:xfrm>
          <a:custGeom>
            <a:avLst/>
            <a:gdLst>
              <a:gd name="csX0" fmla="*/ 72073 w 116759"/>
              <a:gd name="csY0" fmla="*/ 0 h 185015"/>
              <a:gd name="csX1" fmla="*/ 114768 w 116759"/>
              <a:gd name="csY1" fmla="*/ 128088 h 185015"/>
              <a:gd name="csX2" fmla="*/ 15145 w 116759"/>
              <a:gd name="csY2" fmla="*/ 185015 h 185015"/>
              <a:gd name="csX3" fmla="*/ 8029 w 116759"/>
              <a:gd name="csY3" fmla="*/ 128088 h 185015"/>
              <a:gd name="csX4" fmla="*/ 89862 w 116759"/>
              <a:gd name="csY4" fmla="*/ 92508 h 185015"/>
              <a:gd name="csX0" fmla="*/ 64957 w 116105"/>
              <a:gd name="csY0" fmla="*/ 0 h 199246"/>
              <a:gd name="csX1" fmla="*/ 114768 w 116105"/>
              <a:gd name="csY1" fmla="*/ 142319 h 199246"/>
              <a:gd name="csX2" fmla="*/ 15145 w 116105"/>
              <a:gd name="csY2" fmla="*/ 199246 h 199246"/>
              <a:gd name="csX3" fmla="*/ 8029 w 116105"/>
              <a:gd name="csY3" fmla="*/ 142319 h 199246"/>
              <a:gd name="csX4" fmla="*/ 89862 w 116105"/>
              <a:gd name="csY4" fmla="*/ 106739 h 1992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105" h="199246">
                <a:moveTo>
                  <a:pt x="64957" y="0"/>
                </a:moveTo>
                <a:cubicBezTo>
                  <a:pt x="91048" y="48626"/>
                  <a:pt x="123070" y="109111"/>
                  <a:pt x="114768" y="142319"/>
                </a:cubicBezTo>
                <a:cubicBezTo>
                  <a:pt x="106466" y="175527"/>
                  <a:pt x="32935" y="199246"/>
                  <a:pt x="15145" y="199246"/>
                </a:cubicBezTo>
                <a:cubicBezTo>
                  <a:pt x="-2645" y="199246"/>
                  <a:pt x="-4424" y="157737"/>
                  <a:pt x="8029" y="142319"/>
                </a:cubicBezTo>
                <a:cubicBezTo>
                  <a:pt x="20482" y="126901"/>
                  <a:pt x="55172" y="116820"/>
                  <a:pt x="89862" y="106739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l-BE" sz="1400"/>
          </a:p>
        </p:txBody>
      </p:sp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E959AC07-4692-57DD-F736-1F7BF7DA4BED}"/>
              </a:ext>
            </a:extLst>
          </p:cNvPr>
          <p:cNvSpPr/>
          <p:nvPr/>
        </p:nvSpPr>
        <p:spPr bwMode="auto">
          <a:xfrm>
            <a:off x="6674764" y="3227085"/>
            <a:ext cx="174341" cy="149435"/>
          </a:xfrm>
          <a:custGeom>
            <a:avLst/>
            <a:gdLst>
              <a:gd name="csX0" fmla="*/ 174341 w 174341"/>
              <a:gd name="csY0" fmla="*/ 0 h 149435"/>
              <a:gd name="csX1" fmla="*/ 92508 w 174341"/>
              <a:gd name="csY1" fmla="*/ 49811 h 149435"/>
              <a:gd name="csX2" fmla="*/ 0 w 174341"/>
              <a:gd name="csY2" fmla="*/ 149435 h 149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4341" h="149435">
                <a:moveTo>
                  <a:pt x="174341" y="0"/>
                </a:moveTo>
                <a:cubicBezTo>
                  <a:pt x="147953" y="12452"/>
                  <a:pt x="121565" y="24905"/>
                  <a:pt x="92508" y="49811"/>
                </a:cubicBezTo>
                <a:cubicBezTo>
                  <a:pt x="63451" y="74717"/>
                  <a:pt x="31725" y="112076"/>
                  <a:pt x="0" y="149435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l-BE" sz="1400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2180C41-3E06-89CD-1586-8C070D4923A8}"/>
              </a:ext>
            </a:extLst>
          </p:cNvPr>
          <p:cNvSpPr/>
          <p:nvPr/>
        </p:nvSpPr>
        <p:spPr bwMode="auto">
          <a:xfrm>
            <a:off x="6643113" y="2842804"/>
            <a:ext cx="56628" cy="62979"/>
          </a:xfrm>
          <a:custGeom>
            <a:avLst/>
            <a:gdLst>
              <a:gd name="csX0" fmla="*/ 3187 w 56628"/>
              <a:gd name="csY0" fmla="*/ 60505 h 62979"/>
              <a:gd name="csX1" fmla="*/ 56557 w 56628"/>
              <a:gd name="csY1" fmla="*/ 46273 h 62979"/>
              <a:gd name="csX2" fmla="*/ 13861 w 56628"/>
              <a:gd name="csY2" fmla="*/ 19 h 62979"/>
              <a:gd name="csX3" fmla="*/ 3187 w 56628"/>
              <a:gd name="csY3" fmla="*/ 60505 h 629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6628" h="62979">
                <a:moveTo>
                  <a:pt x="3187" y="60505"/>
                </a:moveTo>
                <a:cubicBezTo>
                  <a:pt x="10303" y="68214"/>
                  <a:pt x="54778" y="56354"/>
                  <a:pt x="56557" y="46273"/>
                </a:cubicBezTo>
                <a:cubicBezTo>
                  <a:pt x="58336" y="36192"/>
                  <a:pt x="26314" y="1205"/>
                  <a:pt x="13861" y="19"/>
                </a:cubicBezTo>
                <a:cubicBezTo>
                  <a:pt x="1408" y="-1167"/>
                  <a:pt x="-3929" y="52796"/>
                  <a:pt x="3187" y="60505"/>
                </a:cubicBezTo>
                <a:close/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17664124-D4FF-18AE-2B40-04A89E1FF353}"/>
              </a:ext>
            </a:extLst>
          </p:cNvPr>
          <p:cNvSpPr/>
          <p:nvPr/>
        </p:nvSpPr>
        <p:spPr bwMode="auto">
          <a:xfrm>
            <a:off x="6852663" y="3173715"/>
            <a:ext cx="71480" cy="49812"/>
          </a:xfrm>
          <a:custGeom>
            <a:avLst/>
            <a:gdLst>
              <a:gd name="csX0" fmla="*/ 21348 w 71480"/>
              <a:gd name="csY0" fmla="*/ 49812 h 49812"/>
              <a:gd name="csX1" fmla="*/ 71160 w 71480"/>
              <a:gd name="csY1" fmla="*/ 28464 h 49812"/>
              <a:gd name="csX2" fmla="*/ 0 w 71480"/>
              <a:gd name="csY2" fmla="*/ 0 h 49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1480" h="49812">
                <a:moveTo>
                  <a:pt x="21348" y="49812"/>
                </a:moveTo>
                <a:cubicBezTo>
                  <a:pt x="48033" y="43289"/>
                  <a:pt x="74718" y="36766"/>
                  <a:pt x="71160" y="28464"/>
                </a:cubicBezTo>
                <a:cubicBezTo>
                  <a:pt x="67602" y="20162"/>
                  <a:pt x="33801" y="10081"/>
                  <a:pt x="0" y="0"/>
                </a:cubicBezTo>
              </a:path>
            </a:pathLst>
          </a:cu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212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06642-7A2D-3DFE-C01E-6BB1F9F52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146528-0D7A-B4BB-FEDE-A7E2966C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LANDBOUWVERKEER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4F50FB-45DD-7A65-9739-40826299983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E3FF5FC-621B-D5D7-28DB-2ECA17E6832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B71BCD-F44C-AFE3-F371-8E2072C6D4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569"/>
            <a:ext cx="12801600" cy="82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27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423C-F372-990D-E024-76C65413D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2948FE26-2CEF-6683-20BB-C846B2F4057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r="4631"/>
          <a:stretch>
            <a:fillRect/>
          </a:stretch>
        </p:blipFill>
        <p:spPr>
          <a:xfrm>
            <a:off x="-18667" y="204056"/>
            <a:ext cx="12824180" cy="91930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DD67A1-B2D3-3EF2-41DF-A928491A0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VERKEERSVEILIGHEID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A2A24BA-8238-108F-471D-26B446C65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12" y="1128192"/>
            <a:ext cx="3816424" cy="30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57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43036-59AA-F6FC-87F4-59C73109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28ABFCD7-DFF9-8BD2-B981-7A87D97EB99E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3F9642A-404D-9DAB-0851-B73F04E62621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4"/>
                </a:solidFill>
              </a:rPr>
              <a:t>F</a:t>
            </a:r>
            <a:endParaRPr lang="nl-BE" sz="20000" b="0" kern="0" dirty="0">
              <a:solidFill>
                <a:schemeClr val="accent4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CB756D7-95D5-A7D5-5308-C173E9F2B5C1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PRINCIPES &amp; BESLISSINGSBOMEN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3988834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12D18-721A-45AC-D010-990E2027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MOBILITEIT VAN DE TOEKOMST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BB23AE5-92C8-BC40-89A5-47ECFF362E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2" y="1632248"/>
            <a:ext cx="3982804" cy="329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F801A51-20BE-3207-F071-58E7778F31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668" y="2798706"/>
            <a:ext cx="6138748" cy="329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B227902-4D9E-E57C-A69E-B98DA7E143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374"/>
          <a:stretch>
            <a:fillRect/>
          </a:stretch>
        </p:blipFill>
        <p:spPr bwMode="auto">
          <a:xfrm>
            <a:off x="1132282" y="5592688"/>
            <a:ext cx="5723826" cy="30243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6169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7F70-290E-B8F6-5D09-971E0990A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1BD69E7-096B-D9C6-8A4E-E097095A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WEGINRICHTING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F496E9A-D988-1106-533B-C89E2ED13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73" y="1797807"/>
            <a:ext cx="10606454" cy="6005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951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1C52D9C-59E3-98FA-4F78-8239BA1D2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41" y="2640360"/>
            <a:ext cx="12501518" cy="4752528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0492C32-B212-8072-C0DA-B541A3DB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SNELHEID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62223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381FE-1384-5F13-8002-FA053CEA5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FIETSINFRASTRUCTUUR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4D736B4-ED80-9888-9867-C4C92FCC8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77" y="1422401"/>
            <a:ext cx="10606454" cy="725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05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3592A-7391-0C85-35E6-07BE1619B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VERKEERSLUWE STRATEN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52B8D5B-55E0-82F6-FE76-C8249C273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72" y="1422401"/>
            <a:ext cx="10606453" cy="64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45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95D45-9CFE-DE16-0C62-3FC38A57E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BFE43-CEB3-16F4-E134-6171B4E12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02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ED9BD2-CB81-1D1D-A1CA-E390C1B8F9A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dirty="0"/>
              <a:t>RICHTINGGEVEND DEEL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23845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7AD9E-E639-2AFB-5449-F8CA4F701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660A6C21-D533-A347-5983-0CEDDE6580F3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8E709D16-BCB1-36C5-9D39-D513D9352262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BE" sz="20000" b="0" kern="0" dirty="0">
                <a:solidFill>
                  <a:schemeClr val="accent5"/>
                </a:solidFill>
              </a:rPr>
              <a:t>A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750C6B8-6E51-3A1B-9CB3-7C98FEF01B77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RUIMTELIJKE ONTWIKKELINGEN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634271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5">
            <a:extLst>
              <a:ext uri="{FF2B5EF4-FFF2-40B4-BE49-F238E27FC236}">
                <a16:creationId xmlns:a16="http://schemas.microsoft.com/office/drawing/2014/main" id="{3945EEEE-EA4A-F01C-4A17-09B83F46B7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746"/>
            <a:ext cx="12801600" cy="90514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E4EF06B-2FB4-96A4-C705-B402CBBC4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Ruimtelijke ontwikkelingen</a:t>
            </a:r>
            <a:endParaRPr lang="nl-BE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E1BBBE56-C145-0114-F039-36A6C8075EF6}"/>
              </a:ext>
            </a:extLst>
          </p:cNvPr>
          <p:cNvSpPr/>
          <p:nvPr/>
        </p:nvSpPr>
        <p:spPr bwMode="auto">
          <a:xfrm rot="20358068">
            <a:off x="4552799" y="3762449"/>
            <a:ext cx="456466" cy="220332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752D6C5E-FA12-78FC-1035-BBED3D21179B}"/>
              </a:ext>
            </a:extLst>
          </p:cNvPr>
          <p:cNvSpPr/>
          <p:nvPr/>
        </p:nvSpPr>
        <p:spPr bwMode="auto">
          <a:xfrm rot="6570755">
            <a:off x="8548392" y="4810108"/>
            <a:ext cx="831428" cy="593877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C66106B-2822-784C-374D-0A0487B0FD26}"/>
              </a:ext>
            </a:extLst>
          </p:cNvPr>
          <p:cNvSpPr txBox="1"/>
          <p:nvPr/>
        </p:nvSpPr>
        <p:spPr>
          <a:xfrm>
            <a:off x="3808512" y="3421083"/>
            <a:ext cx="1080120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Hemelrijk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BE8EBC5-5E2C-FA49-1C14-71233C9E3C6C}"/>
              </a:ext>
            </a:extLst>
          </p:cNvPr>
          <p:cNvSpPr txBox="1"/>
          <p:nvPr/>
        </p:nvSpPr>
        <p:spPr>
          <a:xfrm>
            <a:off x="8545366" y="4235794"/>
            <a:ext cx="1728192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Rijkmaker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F4B0672B-1AA0-DF4A-4237-7976CC3ED825}"/>
              </a:ext>
            </a:extLst>
          </p:cNvPr>
          <p:cNvSpPr/>
          <p:nvPr/>
        </p:nvSpPr>
        <p:spPr bwMode="auto">
          <a:xfrm rot="4516154">
            <a:off x="5704291" y="3595158"/>
            <a:ext cx="164666" cy="175713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5196564-E1E7-46F4-54AD-B1A7F3BAC682}"/>
              </a:ext>
            </a:extLst>
          </p:cNvPr>
          <p:cNvSpPr txBox="1"/>
          <p:nvPr/>
        </p:nvSpPr>
        <p:spPr>
          <a:xfrm>
            <a:off x="5536704" y="3757209"/>
            <a:ext cx="1728192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Cultuur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B568A28-3A17-4786-A50A-A6F9E045BDF2}"/>
              </a:ext>
            </a:extLst>
          </p:cNvPr>
          <p:cNvSpPr txBox="1"/>
          <p:nvPr/>
        </p:nvSpPr>
        <p:spPr>
          <a:xfrm>
            <a:off x="3952528" y="2975941"/>
            <a:ext cx="1728192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Rangeersite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720A856F-2E7F-5F27-E9CE-9ADCC9776B1F}"/>
              </a:ext>
            </a:extLst>
          </p:cNvPr>
          <p:cNvSpPr/>
          <p:nvPr/>
        </p:nvSpPr>
        <p:spPr bwMode="auto">
          <a:xfrm rot="16200000">
            <a:off x="4986589" y="3286029"/>
            <a:ext cx="456466" cy="220332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A5C11CE1-E2C6-DDB5-3CBC-722C261965B3}"/>
              </a:ext>
            </a:extLst>
          </p:cNvPr>
          <p:cNvSpPr/>
          <p:nvPr/>
        </p:nvSpPr>
        <p:spPr bwMode="auto">
          <a:xfrm rot="20869988">
            <a:off x="6286282" y="2878456"/>
            <a:ext cx="456466" cy="220332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838E781-4A83-B338-D5D5-6AF3E156C95D}"/>
              </a:ext>
            </a:extLst>
          </p:cNvPr>
          <p:cNvSpPr txBox="1"/>
          <p:nvPr/>
        </p:nvSpPr>
        <p:spPr>
          <a:xfrm>
            <a:off x="6597632" y="2502002"/>
            <a:ext cx="1728192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Kernwinkelgebied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5A968E57-D191-1DD8-4B96-35E2B6892C9A}"/>
              </a:ext>
            </a:extLst>
          </p:cNvPr>
          <p:cNvSpPr/>
          <p:nvPr/>
        </p:nvSpPr>
        <p:spPr bwMode="auto">
          <a:xfrm rot="20869988">
            <a:off x="6239839" y="2566823"/>
            <a:ext cx="172987" cy="250590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07C5F6D-F54C-977B-34C3-6533D3FB711C}"/>
              </a:ext>
            </a:extLst>
          </p:cNvPr>
          <p:cNvSpPr txBox="1"/>
          <p:nvPr/>
        </p:nvSpPr>
        <p:spPr>
          <a:xfrm>
            <a:off x="5462236" y="2141514"/>
            <a:ext cx="1082580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Zorgzone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5C38FB45-2B4A-525B-6390-09C06BCE954C}"/>
              </a:ext>
            </a:extLst>
          </p:cNvPr>
          <p:cNvSpPr/>
          <p:nvPr/>
        </p:nvSpPr>
        <p:spPr bwMode="auto">
          <a:xfrm>
            <a:off x="4528592" y="5931754"/>
            <a:ext cx="890960" cy="1362119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3BC5D4AD-88A5-18D1-AC13-36F1C8E7AA8E}"/>
              </a:ext>
            </a:extLst>
          </p:cNvPr>
          <p:cNvSpPr txBox="1"/>
          <p:nvPr/>
        </p:nvSpPr>
        <p:spPr>
          <a:xfrm>
            <a:off x="3988532" y="5598067"/>
            <a:ext cx="1080120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 err="1">
                <a:solidFill>
                  <a:schemeClr val="accent3"/>
                </a:solidFill>
                <a:latin typeface="+mj-lt"/>
              </a:rPr>
              <a:t>Woonbos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9D70C983-154B-2E72-AD2C-3EE28240C342}"/>
              </a:ext>
            </a:extLst>
          </p:cNvPr>
          <p:cNvSpPr/>
          <p:nvPr/>
        </p:nvSpPr>
        <p:spPr bwMode="auto">
          <a:xfrm rot="4516154">
            <a:off x="6847170" y="3166473"/>
            <a:ext cx="113453" cy="121064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2B9773D1-FD81-D22C-687E-840E72C1BC8D}"/>
              </a:ext>
            </a:extLst>
          </p:cNvPr>
          <p:cNvSpPr txBox="1"/>
          <p:nvPr/>
        </p:nvSpPr>
        <p:spPr>
          <a:xfrm>
            <a:off x="6976864" y="3166057"/>
            <a:ext cx="1728192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Heuvelplein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DA774B8B-B8D7-850A-F6E0-3C88FA169F4A}"/>
              </a:ext>
            </a:extLst>
          </p:cNvPr>
          <p:cNvSpPr/>
          <p:nvPr/>
        </p:nvSpPr>
        <p:spPr bwMode="auto">
          <a:xfrm>
            <a:off x="10001200" y="2832828"/>
            <a:ext cx="1102806" cy="1362119"/>
          </a:xfrm>
          <a:prstGeom prst="ellipse">
            <a:avLst/>
          </a:prstGeom>
          <a:noFill/>
          <a:ln w="28575" cap="flat" cmpd="sng" algn="ctr">
            <a:solidFill>
              <a:schemeClr val="accent3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9CFC85C4-1AA9-B162-411D-EF2ADCFEC0CD}"/>
              </a:ext>
            </a:extLst>
          </p:cNvPr>
          <p:cNvSpPr txBox="1"/>
          <p:nvPr/>
        </p:nvSpPr>
        <p:spPr>
          <a:xfrm>
            <a:off x="9532422" y="2452596"/>
            <a:ext cx="1529706" cy="380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b="0" dirty="0">
                <a:solidFill>
                  <a:schemeClr val="accent3"/>
                </a:solidFill>
                <a:latin typeface="+mj-lt"/>
              </a:rPr>
              <a:t>Weekendzone</a:t>
            </a:r>
            <a:endParaRPr lang="nl-BE" b="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7662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A4550-E1F2-E39F-2271-045756C21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F362583A-52FC-CD60-1AE8-22B4124FDFD6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B954681-8DF2-5299-6722-C27401609B8A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5"/>
                </a:solidFill>
              </a:rPr>
              <a:t>B</a:t>
            </a:r>
            <a:endParaRPr lang="nl-BE" sz="20000" b="0" kern="0" dirty="0">
              <a:solidFill>
                <a:schemeClr val="accent5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E404D8E-96AB-247E-27D9-B981B4BA8AE7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NETWERKEN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2628981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3306072C-2A88-928F-1575-D2DF85A313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065"/>
            <a:ext cx="12801600" cy="90550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0CB4DCA-1427-F8F4-8353-02AC5BE3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VOETGANGERS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05EA702-EA76-71B3-E2B0-20AE1F20E457}"/>
              </a:ext>
            </a:extLst>
          </p:cNvPr>
          <p:cNvSpPr txBox="1"/>
          <p:nvPr/>
        </p:nvSpPr>
        <p:spPr>
          <a:xfrm>
            <a:off x="1093899" y="1200200"/>
            <a:ext cx="3240360" cy="136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Voetgangersnetwerk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Bestemmingen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Woonkernen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Trage wegenplan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7228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2DE60FA3-6C55-D3DE-0934-928EAC9B0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260"/>
            <a:ext cx="12801600" cy="90546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76BE0E7-3A57-3CBC-8539-6FB39FE6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FIETSERS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AF84AD9-8277-A687-0933-3A52DBAF79E8}"/>
              </a:ext>
            </a:extLst>
          </p:cNvPr>
          <p:cNvSpPr txBox="1"/>
          <p:nvPr/>
        </p:nvSpPr>
        <p:spPr>
          <a:xfrm>
            <a:off x="1093899" y="1200200"/>
            <a:ext cx="3240360" cy="161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Bovenlokaal Functioneel Fietsroute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Knooppunten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Bestemmingen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 err="1">
                <a:latin typeface="+mj-lt"/>
              </a:rPr>
              <a:t>Huybergsebaan</a:t>
            </a:r>
            <a:endParaRPr lang="nl-NL" sz="1600" b="0" dirty="0">
              <a:latin typeface="+mj-lt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Versterken lokaal fietsnetwerk 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8797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AFF3101-BE24-F277-AC5D-20804EAC89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344"/>
            <a:ext cx="12801600" cy="9054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59A798E-CAC3-A098-6EFF-CB672366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OPENBAAR &amp; GEDEELD VERVOER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256EF05-84C8-4268-F9E2-E9AF4EA23F4D}"/>
              </a:ext>
            </a:extLst>
          </p:cNvPr>
          <p:cNvSpPr txBox="1"/>
          <p:nvPr/>
        </p:nvSpPr>
        <p:spPr>
          <a:xfrm>
            <a:off x="1093899" y="1200200"/>
            <a:ext cx="3240360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Bereik stations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Buslijnen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 err="1">
                <a:latin typeface="+mj-lt"/>
              </a:rPr>
              <a:t>Hoppins</a:t>
            </a:r>
            <a:r>
              <a:rPr lang="nl-NL" sz="1600" b="0" dirty="0">
                <a:latin typeface="+mj-lt"/>
              </a:rPr>
              <a:t> en gedeeld vervoer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9757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AEF6020-B716-BF06-8C20-75DEA787FB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373"/>
            <a:ext cx="12801600" cy="90344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F80E564-8E39-DBEF-CD81-0C0C361FA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GEMOTORISEERD VERKEER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8CE1AD0-B300-D526-E80E-2F8044BAB646}"/>
              </a:ext>
            </a:extLst>
          </p:cNvPr>
          <p:cNvSpPr txBox="1"/>
          <p:nvPr/>
        </p:nvSpPr>
        <p:spPr>
          <a:xfrm>
            <a:off x="1093899" y="1200200"/>
            <a:ext cx="3240360" cy="136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Bovenlokaal netwerk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Ontsluitingswegen opgesplitst in gemeentelijk en wijk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Aangevuld met </a:t>
            </a:r>
            <a:r>
              <a:rPr lang="nl-NL" sz="1600" b="0" dirty="0" err="1">
                <a:latin typeface="+mj-lt"/>
              </a:rPr>
              <a:t>wijkverzamelwegen</a:t>
            </a:r>
            <a:endParaRPr lang="nl-NL" sz="1600" b="0" dirty="0">
              <a:latin typeface="+mj-lt"/>
            </a:endParaRP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7646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F37895B-AE3C-2059-8D0B-6191E6497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107"/>
            <a:ext cx="12801600" cy="90529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E61564E-7B1C-CE51-7B4F-0DF74305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SNELHEID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039353C-2A7C-0E96-3483-1BDD8DF4972C}"/>
              </a:ext>
            </a:extLst>
          </p:cNvPr>
          <p:cNvSpPr txBox="1"/>
          <p:nvPr/>
        </p:nvSpPr>
        <p:spPr>
          <a:xfrm>
            <a:off x="1093899" y="1200200"/>
            <a:ext cx="3240360" cy="136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Verfijnd </a:t>
            </a:r>
            <a:r>
              <a:rPr lang="nl-NL" sz="1600" b="0" dirty="0" err="1">
                <a:latin typeface="+mj-lt"/>
              </a:rPr>
              <a:t>obv</a:t>
            </a:r>
            <a:r>
              <a:rPr lang="nl-NL" sz="1600" b="0" dirty="0">
                <a:latin typeface="+mj-lt"/>
              </a:rPr>
              <a:t> netwerken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Overgang 30-50-70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Woonkernen zone 30 </a:t>
            </a:r>
            <a:br>
              <a:rPr lang="nl-NL" sz="1600" b="0" dirty="0">
                <a:latin typeface="+mj-lt"/>
              </a:rPr>
            </a:br>
            <a:r>
              <a:rPr lang="nl-NL" sz="1600" b="0" dirty="0">
                <a:latin typeface="+mj-lt"/>
              </a:rPr>
              <a:t>(mogelijkheid woonerf 20km/u)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0257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3D7A06F-9F54-11C4-08AE-DFE6A7ADCF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260"/>
            <a:ext cx="12801600" cy="90546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F206BB9-0999-B8CB-D530-1A06FFB7C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VRACHT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CE154BC-4884-005D-6A67-33E7639625F0}"/>
              </a:ext>
            </a:extLst>
          </p:cNvPr>
          <p:cNvSpPr txBox="1"/>
          <p:nvPr/>
        </p:nvSpPr>
        <p:spPr>
          <a:xfrm>
            <a:off x="1093899" y="1200200"/>
            <a:ext cx="3240360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Bovenlokaal netwerk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Lokale route volgens weg-hiërarchie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Zoekzone om kernen te ontlasten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861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7171D9B3-101C-2B14-EC5B-4442BA06A1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 t="639" b="1224"/>
          <a:stretch>
            <a:fillRect/>
          </a:stretch>
        </p:blipFill>
        <p:spPr bwMode="auto">
          <a:xfrm>
            <a:off x="0" y="324875"/>
            <a:ext cx="12801600" cy="89514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90B74EA-F1A9-73AC-45EC-C215447EE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PARKEREN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E918535-60CC-2D20-4442-B7F0C8D7C725}"/>
              </a:ext>
            </a:extLst>
          </p:cNvPr>
          <p:cNvSpPr txBox="1"/>
          <p:nvPr/>
        </p:nvSpPr>
        <p:spPr>
          <a:xfrm>
            <a:off x="1093899" y="1200200"/>
            <a:ext cx="3240360" cy="161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Sturend parkeerbeleid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Parkeren in de kernen afbouwen </a:t>
            </a:r>
            <a:r>
              <a:rPr lang="nl-NL" sz="1600" b="0" dirty="0" err="1">
                <a:latin typeface="+mj-lt"/>
              </a:rPr>
              <a:t>tvv</a:t>
            </a:r>
            <a:r>
              <a:rPr lang="nl-NL" sz="1600" b="0" dirty="0">
                <a:latin typeface="+mj-lt"/>
              </a:rPr>
              <a:t> ruimte voor verblijven en ontharden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Blauwe zone of zelfs korter parkeren versterken 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983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F3863AB4-A44B-9E3A-6AC8-76F8D7077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409"/>
            <a:ext cx="12801600" cy="905438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640B8BB3-F8A0-FF80-427B-DE2FFE23A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ALLE NETWERKEN SAMEN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5B8B7EF-9B62-98F7-6BE7-455CBEA4CBC9}"/>
              </a:ext>
            </a:extLst>
          </p:cNvPr>
          <p:cNvSpPr txBox="1"/>
          <p:nvPr/>
        </p:nvSpPr>
        <p:spPr>
          <a:xfrm>
            <a:off x="1093899" y="1200200"/>
            <a:ext cx="3240360" cy="136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Alle netwerken op elkaar geeft beeld van functie van de straten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l-NL" sz="1600" b="0" dirty="0">
                <a:latin typeface="+mj-lt"/>
              </a:rPr>
              <a:t>Proefopstellingen (</a:t>
            </a:r>
            <a:r>
              <a:rPr lang="nl-NL" sz="1600" b="0" dirty="0" err="1">
                <a:latin typeface="+mj-lt"/>
              </a:rPr>
              <a:t>mental</a:t>
            </a:r>
            <a:r>
              <a:rPr lang="nl-NL" sz="1600" b="0" dirty="0">
                <a:latin typeface="+mj-lt"/>
              </a:rPr>
              <a:t> shift heeft tijd nodig)</a:t>
            </a:r>
          </a:p>
          <a:p>
            <a:pPr marL="342900" indent="-342900" algn="l">
              <a:buFontTx/>
              <a:buChar char="-"/>
            </a:pPr>
            <a:endParaRPr lang="nl-BE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167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A7116-BA2C-958E-82C7-6F63DB75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HEIKANT &amp; CENTRUM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54645F6-DEBB-E6E3-A709-412E11DBFC5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 sz="1800" dirty="0"/>
              <a:t>Verkeersluwe straten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Schoolomgevingen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Woonzorgzone</a:t>
            </a:r>
          </a:p>
          <a:p>
            <a:pPr marL="342900" indent="-342900">
              <a:buFontTx/>
              <a:buChar char="-"/>
            </a:pPr>
            <a:r>
              <a:rPr lang="nl-NL" sz="1800" dirty="0"/>
              <a:t>Fietsnetwerk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Oude Baan – Kloosterstraat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Kerkstraat – </a:t>
            </a:r>
            <a:r>
              <a:rPr lang="nl-NL" sz="1800" dirty="0" err="1">
                <a:solidFill>
                  <a:schemeClr val="bg2"/>
                </a:solidFill>
              </a:rPr>
              <a:t>Beliestraat</a:t>
            </a:r>
            <a:endParaRPr lang="nl-NL" sz="1800" dirty="0">
              <a:solidFill>
                <a:schemeClr val="bg2"/>
              </a:solidFill>
            </a:endParaRP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Karamelstraat – Heuvelplein 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Watermolenstraat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Beukendreef – Heikantstraat – Velodreef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Hemelrijk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Korte Leemstraat</a:t>
            </a:r>
          </a:p>
          <a:p>
            <a:pPr marL="806545" lvl="2" indent="-342900">
              <a:buFontTx/>
              <a:buChar char="-"/>
            </a:pPr>
            <a:r>
              <a:rPr lang="nl-NL" sz="1800" dirty="0">
                <a:solidFill>
                  <a:schemeClr val="bg2"/>
                </a:solidFill>
              </a:rPr>
              <a:t>…</a:t>
            </a:r>
          </a:p>
          <a:p>
            <a:pPr marL="342900" indent="-342900">
              <a:buFontTx/>
              <a:buChar char="-"/>
            </a:pPr>
            <a:r>
              <a:rPr lang="nl-NL" sz="1800" dirty="0"/>
              <a:t>Stationsomgeving </a:t>
            </a:r>
          </a:p>
          <a:p>
            <a:pPr marL="342900" indent="-342900">
              <a:buFontTx/>
              <a:buChar char="-"/>
            </a:pPr>
            <a:r>
              <a:rPr lang="nl-NL" sz="1800" dirty="0"/>
              <a:t>Poorteffecten</a:t>
            </a:r>
          </a:p>
          <a:p>
            <a:pPr marL="342900" indent="-342900">
              <a:buFontTx/>
              <a:buChar char="-"/>
            </a:pPr>
            <a:r>
              <a:rPr lang="nl-NL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Stationsstraat </a:t>
            </a:r>
          </a:p>
          <a:p>
            <a:pPr marL="342900" indent="-342900">
              <a:buFontTx/>
              <a:buChar char="-"/>
            </a:pPr>
            <a:r>
              <a:rPr lang="nl-NL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Kapelstraat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806545" lvl="2" indent="-342900">
              <a:buFontTx/>
              <a:buChar char="-"/>
            </a:pPr>
            <a:endParaRPr lang="nl-NL" sz="1800" dirty="0"/>
          </a:p>
          <a:p>
            <a:pPr marL="806545" lvl="2" indent="-342900">
              <a:buFontTx/>
              <a:buChar char="-"/>
            </a:pPr>
            <a:endParaRPr lang="nl-BE" sz="18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C998829-FC0A-742A-87BD-B6D411654D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7" t="10344" r="42927" b="57587"/>
          <a:stretch/>
        </p:blipFill>
        <p:spPr bwMode="auto">
          <a:xfrm>
            <a:off x="5935101" y="1775778"/>
            <a:ext cx="6866499" cy="61400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4853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5FE39-1FCD-58DE-60A2-D2FD0F951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FFBD8-0FB2-8664-192B-26AEBD7E3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HEIKANT &amp; CENTRUM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FBB9928-2C14-28C0-C9D6-82BC1CC6388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 dirty="0"/>
              <a:t>Stationsstraat </a:t>
            </a:r>
          </a:p>
          <a:p>
            <a:pPr marL="342900" indent="-342900">
              <a:buFontTx/>
              <a:buChar char="-"/>
            </a:pPr>
            <a:r>
              <a:rPr lang="nl-NL" dirty="0"/>
              <a:t>Kapelstraat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806545" lvl="2" indent="-342900">
              <a:buFontTx/>
              <a:buChar char="-"/>
            </a:pPr>
            <a:endParaRPr lang="nl-NL" dirty="0"/>
          </a:p>
          <a:p>
            <a:pPr marL="806545" lvl="2" indent="-342900">
              <a:buFontTx/>
              <a:buChar char="-"/>
            </a:pP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11A4501-9CD2-6270-CB34-280CE4D60F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4"/>
          <a:stretch>
            <a:fillRect/>
          </a:stretch>
        </p:blipFill>
        <p:spPr bwMode="auto">
          <a:xfrm>
            <a:off x="3627674" y="1418074"/>
            <a:ext cx="3386014" cy="32639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CE32BEA-460F-F992-DFC3-2CFC9B51FE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0"/>
          <a:stretch/>
        </p:blipFill>
        <p:spPr bwMode="auto">
          <a:xfrm>
            <a:off x="3627674" y="5139957"/>
            <a:ext cx="3386014" cy="29277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6DAC6FD-953A-E116-EEC4-91990764BB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4"/>
          <a:stretch>
            <a:fillRect/>
          </a:stretch>
        </p:blipFill>
        <p:spPr bwMode="auto">
          <a:xfrm>
            <a:off x="7480920" y="1422401"/>
            <a:ext cx="4837528" cy="31974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BF048C8-9B58-5ACE-7FEF-6A1EDB529E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>
            <a:fillRect/>
          </a:stretch>
        </p:blipFill>
        <p:spPr bwMode="auto">
          <a:xfrm>
            <a:off x="7480920" y="4768371"/>
            <a:ext cx="4837528" cy="3244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06306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8AE1C-59AA-0706-3D72-109A83E6D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3490B1-F62D-CDA5-EE6D-41331EE98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WILDERT &amp; WOONBOS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9FF80CC-7D3C-B72D-0F06-6AD043D406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6" t="44012" r="38688" b="20466"/>
          <a:stretch>
            <a:fillRect/>
          </a:stretch>
        </p:blipFill>
        <p:spPr bwMode="auto">
          <a:xfrm>
            <a:off x="5935101" y="1775778"/>
            <a:ext cx="6866499" cy="53540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487C42E-67AE-1FAC-1164-A0DA2EAAD176}"/>
              </a:ext>
            </a:extLst>
          </p:cNvPr>
          <p:cNvSpPr txBox="1">
            <a:spLocks/>
          </p:cNvSpPr>
          <p:nvPr/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Tx/>
              <a:buChar char="-"/>
            </a:pPr>
            <a:r>
              <a:rPr lang="nl-NL" sz="1800" b="0" kern="0" dirty="0"/>
              <a:t>Verkeersluwe straten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Schoolomgevingen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/>
              <a:t>Fietsnetwerk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Steenovenstraat – Sint-Jansstraat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 err="1"/>
              <a:t>Nolsebaan</a:t>
            </a:r>
            <a:endParaRPr lang="nl-NL" sz="1800" b="0" kern="0" dirty="0"/>
          </a:p>
          <a:p>
            <a:pPr marL="806545" lvl="2" indent="-342900">
              <a:buFontTx/>
              <a:buChar char="-"/>
            </a:pPr>
            <a:r>
              <a:rPr lang="nl-NL" sz="1800" b="0" kern="0" dirty="0" err="1"/>
              <a:t>Vondelpad</a:t>
            </a:r>
            <a:endParaRPr lang="nl-NL" sz="1800" b="0" kern="0" dirty="0"/>
          </a:p>
          <a:p>
            <a:pPr marL="806545" lvl="2" indent="-342900">
              <a:buFontTx/>
              <a:buChar char="-"/>
            </a:pPr>
            <a:r>
              <a:rPr lang="nl-NL" sz="1800" b="0" kern="0" dirty="0" err="1"/>
              <a:t>Wildertse</a:t>
            </a:r>
            <a:r>
              <a:rPr lang="nl-NL" sz="1800" b="0" kern="0" dirty="0"/>
              <a:t> Duintjes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…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/>
              <a:t>Stationsomgeving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/>
              <a:t>Poorteffecten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Huybergsebaan</a:t>
            </a:r>
            <a:endParaRPr lang="nl-NL" sz="1800" b="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nl-NL" sz="1800" b="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Kalmthoutsesteenweg</a:t>
            </a:r>
            <a:r>
              <a:rPr lang="nl-NL" sz="1800" b="0" kern="0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 </a:t>
            </a:r>
          </a:p>
          <a:p>
            <a:pPr marL="0" indent="0"/>
            <a:endParaRPr lang="nl-NL" sz="1800" b="0" kern="0" dirty="0">
              <a:solidFill>
                <a:schemeClr val="tx1">
                  <a:lumMod val="50000"/>
                  <a:lumOff val="50000"/>
                </a:schemeClr>
              </a:solidFill>
              <a:highlight>
                <a:srgbClr val="FFFF00"/>
              </a:highlight>
            </a:endParaRPr>
          </a:p>
          <a:p>
            <a:pPr marL="342900" indent="-342900">
              <a:buFontTx/>
              <a:buChar char="-"/>
            </a:pPr>
            <a:endParaRPr lang="nl-NL" sz="1800" b="0" kern="0" dirty="0"/>
          </a:p>
          <a:p>
            <a:pPr marL="806545" lvl="2" indent="-342900">
              <a:buFontTx/>
              <a:buChar char="-"/>
            </a:pPr>
            <a:endParaRPr lang="nl-NL" sz="1800" b="0" kern="0" dirty="0"/>
          </a:p>
          <a:p>
            <a:pPr marL="806545" lvl="2" indent="-342900">
              <a:buFontTx/>
              <a:buChar char="-"/>
            </a:pPr>
            <a:endParaRPr lang="nl-BE" sz="1800" b="0" kern="0" dirty="0"/>
          </a:p>
        </p:txBody>
      </p:sp>
    </p:spTree>
    <p:extLst>
      <p:ext uri="{BB962C8B-B14F-4D97-AF65-F5344CB8AC3E}">
        <p14:creationId xmlns:p14="http://schemas.microsoft.com/office/powerpoint/2010/main" val="38068957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95D9B-07AA-948B-A1F3-DA9C3EBE3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13857-CE36-F415-CCC8-62F27A38A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WILDERT &amp; WOONBOS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DDB8F30-ECB7-B5FB-4FFA-6DC4ACADB698}"/>
              </a:ext>
            </a:extLst>
          </p:cNvPr>
          <p:cNvSpPr txBox="1">
            <a:spLocks/>
          </p:cNvSpPr>
          <p:nvPr/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Tx/>
              <a:buChar char="-"/>
            </a:pPr>
            <a:r>
              <a:rPr lang="nl-NL" sz="1800" b="0" kern="0" dirty="0" err="1">
                <a:solidFill>
                  <a:schemeClr val="tx1"/>
                </a:solidFill>
              </a:rPr>
              <a:t>Huybergsebaan</a:t>
            </a:r>
            <a:endParaRPr lang="nl-NL" sz="1800" b="0" kern="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l-NL" sz="1800" b="0" kern="0" dirty="0">
                <a:solidFill>
                  <a:schemeClr val="tx1"/>
                </a:solidFill>
              </a:rPr>
              <a:t>Kalmthoutsesteenweg</a:t>
            </a:r>
            <a:r>
              <a:rPr lang="nl-NL" sz="1800" b="0" kern="0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</a:p>
          <a:p>
            <a:pPr marL="0" indent="0"/>
            <a:endParaRPr lang="nl-NL" sz="1800" b="0" kern="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342900" indent="-342900">
              <a:buFontTx/>
              <a:buChar char="-"/>
            </a:pPr>
            <a:endParaRPr lang="nl-NL" sz="1800" b="0" kern="0" dirty="0">
              <a:solidFill>
                <a:schemeClr val="tx1"/>
              </a:solidFill>
            </a:endParaRPr>
          </a:p>
          <a:p>
            <a:pPr marL="806545" lvl="2" indent="-342900">
              <a:buFontTx/>
              <a:buChar char="-"/>
            </a:pPr>
            <a:endParaRPr lang="nl-NL" sz="1800" b="0" kern="0" dirty="0">
              <a:solidFill>
                <a:schemeClr val="tx1"/>
              </a:solidFill>
            </a:endParaRPr>
          </a:p>
          <a:p>
            <a:pPr marL="806545" lvl="2" indent="-342900">
              <a:buFontTx/>
              <a:buChar char="-"/>
            </a:pPr>
            <a:endParaRPr lang="nl-BE" sz="1800" b="0" kern="0" dirty="0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1FC4F8C-E611-919C-4038-728C3C2B74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276" y="2455432"/>
            <a:ext cx="5251333" cy="3286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24D9071-575F-7F28-70A5-6B6BBEBF69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276" y="5700599"/>
            <a:ext cx="5251333" cy="324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4883541-0941-6522-D267-2EF46B7899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952" y="2511926"/>
            <a:ext cx="4367123" cy="317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67265EC-F010-8667-02DB-9F7700BC08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952" y="5558764"/>
            <a:ext cx="4367123" cy="3448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397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395F2-D4F3-277F-45DF-E94CF0BF9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2890A1A-C311-9938-3128-FABAAFCA9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6" t="1236" r="10400" b="19625"/>
          <a:stretch>
            <a:fillRect/>
          </a:stretch>
        </p:blipFill>
        <p:spPr bwMode="auto">
          <a:xfrm>
            <a:off x="4088632" y="1775778"/>
            <a:ext cx="8712968" cy="63367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E17080C-201A-D876-E78D-3DFA7CD0D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ANDERE</a:t>
            </a:r>
            <a:endParaRPr lang="nl-BE" dirty="0"/>
          </a:p>
        </p:txBody>
      </p:sp>
      <p:sp>
        <p:nvSpPr>
          <p:cNvPr id="3" name="Tijdelijke aanduiding voor inhoud 3">
            <a:extLst>
              <a:ext uri="{FF2B5EF4-FFF2-40B4-BE49-F238E27FC236}">
                <a16:creationId xmlns:a16="http://schemas.microsoft.com/office/drawing/2014/main" id="{5F19E3F1-284A-907A-6FE5-33B8A3F76253}"/>
              </a:ext>
            </a:extLst>
          </p:cNvPr>
          <p:cNvSpPr txBox="1">
            <a:spLocks/>
          </p:cNvSpPr>
          <p:nvPr/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Tx/>
              <a:buChar char="-"/>
            </a:pPr>
            <a:r>
              <a:rPr lang="nl-NL" sz="1800" b="0" kern="0" dirty="0"/>
              <a:t>Verkeersluwe straten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Schoolomgevingen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/>
              <a:t>Fietsnetwerk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Rouwmoer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Steenovenstraat – Sint-Jansstraat</a:t>
            </a:r>
          </a:p>
          <a:p>
            <a:pPr marL="806545" lvl="2" indent="-342900">
              <a:buFontTx/>
              <a:buChar char="-"/>
            </a:pPr>
            <a:r>
              <a:rPr lang="nl-NL" sz="1800" b="0" kern="0" dirty="0"/>
              <a:t>Postbaan – Vissenheuvel 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/>
              <a:t>Hoppinpunten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/>
              <a:t>Poorteffecten</a:t>
            </a:r>
          </a:p>
          <a:p>
            <a:pPr marL="342900" indent="-342900">
              <a:buFontTx/>
              <a:buChar char="-"/>
            </a:pPr>
            <a:r>
              <a:rPr lang="nl-NL" sz="1800" b="0" kern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Moerkantsebaan</a:t>
            </a:r>
            <a:endParaRPr lang="nl-NL" sz="1800" b="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nl-NL" sz="1800" b="0" kern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Horendonk</a:t>
            </a:r>
            <a:endParaRPr lang="nl-NL" sz="1800" b="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nl-NL" sz="1800" b="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Postbaan</a:t>
            </a:r>
          </a:p>
          <a:p>
            <a:pPr marL="0" indent="0"/>
            <a:r>
              <a:rPr lang="nl-NL" sz="1800" b="0" kern="0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 </a:t>
            </a:r>
          </a:p>
          <a:p>
            <a:pPr marL="0" indent="0"/>
            <a:endParaRPr lang="nl-NL" sz="1800" b="0" kern="0" dirty="0">
              <a:solidFill>
                <a:schemeClr val="tx1">
                  <a:lumMod val="50000"/>
                  <a:lumOff val="50000"/>
                </a:schemeClr>
              </a:solidFill>
              <a:highlight>
                <a:srgbClr val="FFFF00"/>
              </a:highlight>
            </a:endParaRPr>
          </a:p>
          <a:p>
            <a:pPr marL="342900" indent="-342900">
              <a:buFontTx/>
              <a:buChar char="-"/>
            </a:pPr>
            <a:endParaRPr lang="nl-NL" sz="1800" b="0" kern="0" dirty="0"/>
          </a:p>
          <a:p>
            <a:pPr marL="806545" lvl="2" indent="-342900">
              <a:buFontTx/>
              <a:buChar char="-"/>
            </a:pPr>
            <a:endParaRPr lang="nl-NL" sz="1800" b="0" kern="0" dirty="0"/>
          </a:p>
          <a:p>
            <a:pPr marL="806545" lvl="2" indent="-342900">
              <a:buFontTx/>
              <a:buChar char="-"/>
            </a:pPr>
            <a:endParaRPr lang="nl-BE" sz="1800" b="0" kern="0" dirty="0"/>
          </a:p>
        </p:txBody>
      </p:sp>
    </p:spTree>
    <p:extLst>
      <p:ext uri="{BB962C8B-B14F-4D97-AF65-F5344CB8AC3E}">
        <p14:creationId xmlns:p14="http://schemas.microsoft.com/office/powerpoint/2010/main" val="3379491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2593D-1FB3-0D3E-80B9-EF8DAA5C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3EE164-2518-78B7-4F42-9FC27CADC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ANDERE</a:t>
            </a:r>
            <a:endParaRPr lang="nl-BE" dirty="0"/>
          </a:p>
        </p:txBody>
      </p:sp>
      <p:sp>
        <p:nvSpPr>
          <p:cNvPr id="3" name="Tijdelijke aanduiding voor inhoud 3">
            <a:extLst>
              <a:ext uri="{FF2B5EF4-FFF2-40B4-BE49-F238E27FC236}">
                <a16:creationId xmlns:a16="http://schemas.microsoft.com/office/drawing/2014/main" id="{C821DF96-CEB3-03CE-AF7D-392D265F7F70}"/>
              </a:ext>
            </a:extLst>
          </p:cNvPr>
          <p:cNvSpPr txBox="1">
            <a:spLocks/>
          </p:cNvSpPr>
          <p:nvPr/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Tx/>
              <a:buChar char="-"/>
            </a:pPr>
            <a:r>
              <a:rPr lang="nl-NL" sz="1800" b="0" kern="0" dirty="0" err="1">
                <a:solidFill>
                  <a:schemeClr val="tx1"/>
                </a:solidFill>
              </a:rPr>
              <a:t>Moerkantsebaan</a:t>
            </a:r>
            <a:endParaRPr lang="nl-NL" sz="1800" b="0" kern="0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l-NL" sz="1800" b="0" kern="0" dirty="0" err="1">
                <a:solidFill>
                  <a:schemeClr val="tx1"/>
                </a:solidFill>
              </a:rPr>
              <a:t>Horendonk</a:t>
            </a:r>
            <a:endParaRPr lang="nl-NL" sz="1800" b="0" kern="0" dirty="0">
              <a:solidFill>
                <a:schemeClr val="tx1"/>
              </a:solidFill>
            </a:endParaRPr>
          </a:p>
          <a:p>
            <a:pPr marL="0" indent="0"/>
            <a:endParaRPr lang="nl-NL" sz="1800" b="0" kern="0" dirty="0">
              <a:solidFill>
                <a:schemeClr val="tx1"/>
              </a:solidFill>
            </a:endParaRPr>
          </a:p>
          <a:p>
            <a:pPr marL="0" indent="0"/>
            <a:r>
              <a:rPr lang="nl-NL" sz="1800" b="0" kern="0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</a:p>
          <a:p>
            <a:pPr marL="0" indent="0"/>
            <a:endParaRPr lang="nl-NL" sz="1800" b="0" kern="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342900" indent="-342900">
              <a:buFontTx/>
              <a:buChar char="-"/>
            </a:pPr>
            <a:endParaRPr lang="nl-NL" sz="1800" b="0" kern="0" dirty="0">
              <a:solidFill>
                <a:schemeClr val="tx1"/>
              </a:solidFill>
            </a:endParaRPr>
          </a:p>
          <a:p>
            <a:pPr marL="806545" lvl="2" indent="-342900">
              <a:buFontTx/>
              <a:buChar char="-"/>
            </a:pPr>
            <a:endParaRPr lang="nl-NL" sz="1800" b="0" kern="0" dirty="0">
              <a:solidFill>
                <a:schemeClr val="tx1"/>
              </a:solidFill>
            </a:endParaRPr>
          </a:p>
          <a:p>
            <a:pPr marL="806545" lvl="2" indent="-342900">
              <a:buFontTx/>
              <a:buChar char="-"/>
            </a:pPr>
            <a:endParaRPr lang="nl-BE" sz="1800" b="0" kern="0" dirty="0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3E5C682-35D5-228E-FD4A-F29E04881D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47" y="1970095"/>
            <a:ext cx="3511939" cy="280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0F4CCF2-F661-07B2-923F-D5C4619CBE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832" y="5330123"/>
            <a:ext cx="3511939" cy="2869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9DC2AC8-601A-7236-2148-EC5A505EF6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6"/>
          <a:stretch>
            <a:fillRect/>
          </a:stretch>
        </p:blipFill>
        <p:spPr bwMode="auto">
          <a:xfrm>
            <a:off x="7096301" y="1970095"/>
            <a:ext cx="4680520" cy="28389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3589BA6-EC35-4A3A-FA9F-570206CF54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/>
          <a:stretch>
            <a:fillRect/>
          </a:stretch>
        </p:blipFill>
        <p:spPr bwMode="auto">
          <a:xfrm>
            <a:off x="7096301" y="5448672"/>
            <a:ext cx="4607726" cy="27754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8853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03CCF-8D03-1805-FE92-4940C0C4C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5EA2DD7-5C11-724E-CE4A-35593EFCC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067" y="1830897"/>
            <a:ext cx="4717117" cy="30021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EC918E-F2D7-C4D2-A051-5514535A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ANDERE</a:t>
            </a:r>
            <a:endParaRPr lang="nl-BE" dirty="0"/>
          </a:p>
        </p:txBody>
      </p:sp>
      <p:sp>
        <p:nvSpPr>
          <p:cNvPr id="3" name="Tijdelijke aanduiding voor inhoud 3">
            <a:extLst>
              <a:ext uri="{FF2B5EF4-FFF2-40B4-BE49-F238E27FC236}">
                <a16:creationId xmlns:a16="http://schemas.microsoft.com/office/drawing/2014/main" id="{D6F665DB-EB6B-0402-D859-904E7F9AE08E}"/>
              </a:ext>
            </a:extLst>
          </p:cNvPr>
          <p:cNvSpPr txBox="1">
            <a:spLocks/>
          </p:cNvSpPr>
          <p:nvPr/>
        </p:nvSpPr>
        <p:spPr>
          <a:xfrm>
            <a:off x="1097573" y="1775778"/>
            <a:ext cx="4837528" cy="6754177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Tx/>
              <a:buChar char="-"/>
            </a:pPr>
            <a:r>
              <a:rPr lang="nl-NL" sz="1800" b="0" kern="0" dirty="0">
                <a:solidFill>
                  <a:schemeClr val="tx1"/>
                </a:solidFill>
              </a:rPr>
              <a:t>Postbaan</a:t>
            </a:r>
          </a:p>
          <a:p>
            <a:pPr marL="0" indent="0"/>
            <a:r>
              <a:rPr lang="nl-NL" sz="1800" b="0" kern="0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</a:p>
          <a:p>
            <a:pPr marL="0" indent="0"/>
            <a:endParaRPr lang="nl-NL" sz="1800" b="0" kern="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342900" indent="-342900">
              <a:buFontTx/>
              <a:buChar char="-"/>
            </a:pPr>
            <a:endParaRPr lang="nl-NL" sz="1800" b="0" kern="0" dirty="0">
              <a:solidFill>
                <a:schemeClr val="tx1"/>
              </a:solidFill>
            </a:endParaRPr>
          </a:p>
          <a:p>
            <a:pPr marL="806545" lvl="2" indent="-342900">
              <a:buFontTx/>
              <a:buChar char="-"/>
            </a:pPr>
            <a:endParaRPr lang="nl-NL" sz="1800" b="0" kern="0" dirty="0">
              <a:solidFill>
                <a:schemeClr val="tx1"/>
              </a:solidFill>
            </a:endParaRPr>
          </a:p>
          <a:p>
            <a:pPr marL="806545" lvl="2" indent="-342900">
              <a:buFontTx/>
              <a:buChar char="-"/>
            </a:pPr>
            <a:endParaRPr lang="nl-BE" sz="1800" b="0" kern="0" dirty="0">
              <a:solidFill>
                <a:schemeClr val="tx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52A25D8-9E67-65C3-BD74-8D4AA5755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066" y="5180426"/>
            <a:ext cx="4717117" cy="300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DD34126-D127-BE79-9926-4985653318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160" y="1789462"/>
            <a:ext cx="4772867" cy="3038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2FF325A-B4BB-CE4A-BDD9-86B29616CC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910" y="5343248"/>
            <a:ext cx="4717117" cy="30030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553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A2818-F2DC-4E81-FAF4-35CBD7FD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0402DFB-D6D2-57EA-AEBA-0A634AEC2A70}"/>
              </a:ext>
            </a:extLst>
          </p:cNvPr>
          <p:cNvSpPr/>
          <p:nvPr/>
        </p:nvSpPr>
        <p:spPr bwMode="auto">
          <a:xfrm>
            <a:off x="3709" y="2496344"/>
            <a:ext cx="12801600" cy="4440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0D9132C-2096-663C-72C0-1A1163985635}"/>
              </a:ext>
            </a:extLst>
          </p:cNvPr>
          <p:cNvSpPr txBox="1">
            <a:spLocks/>
          </p:cNvSpPr>
          <p:nvPr/>
        </p:nvSpPr>
        <p:spPr>
          <a:xfrm>
            <a:off x="1097574" y="2496344"/>
            <a:ext cx="10606454" cy="250587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5pPr>
            <a:lvl6pPr marL="590840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6pPr>
            <a:lvl7pPr marL="118167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7pPr>
            <a:lvl8pPr marL="1772519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8pPr>
            <a:lvl9pPr marL="2363358" algn="l" rtl="0" eaLnBrk="1" fontAlgn="base" hangingPunct="1">
              <a:spcBef>
                <a:spcPct val="0"/>
              </a:spcBef>
              <a:spcAft>
                <a:spcPct val="0"/>
              </a:spcAft>
              <a:defRPr sz="3102">
                <a:solidFill>
                  <a:srgbClr val="292929"/>
                </a:solidFill>
                <a:latin typeface="Trade Gothic LT Std Cn" pitchFamily="50" charset="0"/>
              </a:defRPr>
            </a:lvl9pPr>
          </a:lstStyle>
          <a:p>
            <a:pPr algn="ctr"/>
            <a:r>
              <a:rPr lang="nl-NL" sz="20000" b="0" kern="0" dirty="0">
                <a:solidFill>
                  <a:schemeClr val="accent5"/>
                </a:solidFill>
              </a:rPr>
              <a:t>C</a:t>
            </a:r>
            <a:endParaRPr lang="nl-BE" sz="20000" b="0" kern="0" dirty="0">
              <a:solidFill>
                <a:schemeClr val="accent5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DCFF819-EB9E-E970-C66A-188EDE39B769}"/>
              </a:ext>
            </a:extLst>
          </p:cNvPr>
          <p:cNvSpPr txBox="1">
            <a:spLocks/>
          </p:cNvSpPr>
          <p:nvPr/>
        </p:nvSpPr>
        <p:spPr>
          <a:xfrm>
            <a:off x="1097573" y="5707901"/>
            <a:ext cx="10606454" cy="1108923"/>
          </a:xfrm>
          <a:prstGeom prst="rect">
            <a:avLst/>
          </a:prstGeom>
        </p:spPr>
        <p:txBody>
          <a:bodyPr/>
          <a:lstStyle>
            <a:lvl1pPr marL="443130" indent="-443130" algn="l" rtl="0" eaLnBrk="1" fontAlgn="base" hangingPunct="1">
              <a:spcBef>
                <a:spcPct val="20000"/>
              </a:spcBef>
              <a:spcAft>
                <a:spcPct val="0"/>
              </a:spcAft>
              <a:defRPr sz="2068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235926" indent="-235926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charset="0"/>
              <a:buChar char="•"/>
              <a:defRPr sz="1809">
                <a:solidFill>
                  <a:srgbClr val="292929"/>
                </a:solidFill>
                <a:latin typeface="+mn-lt"/>
              </a:defRPr>
            </a:lvl2pPr>
            <a:lvl3pPr marL="580583" indent="-3446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Char char="•"/>
              <a:defRPr sz="1680">
                <a:solidFill>
                  <a:schemeClr val="bg2"/>
                </a:solidFill>
                <a:latin typeface="+mn-lt"/>
              </a:defRPr>
            </a:lvl3pPr>
            <a:lvl4pPr marL="925239" indent="-29542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51">
                <a:solidFill>
                  <a:srgbClr val="A2948A"/>
                </a:solidFill>
                <a:latin typeface="+mn-lt"/>
              </a:defRPr>
            </a:lvl4pPr>
            <a:lvl5pPr marL="1273998" indent="-295420" algn="l" defTabSz="1273998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22">
                <a:solidFill>
                  <a:srgbClr val="A19183"/>
                </a:solidFill>
                <a:latin typeface="+mn-lt"/>
              </a:defRPr>
            </a:lvl5pPr>
            <a:lvl6pPr marL="3249618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6pPr>
            <a:lvl7pPr marL="384045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7pPr>
            <a:lvl8pPr marL="4431297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8pPr>
            <a:lvl9pPr marL="5022136" indent="-2954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585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nl-NL" sz="4000" b="0" kern="0" dirty="0"/>
              <a:t>FLANKEREND</a:t>
            </a:r>
            <a:endParaRPr lang="nl-BE" sz="4000" b="0" kern="0" dirty="0"/>
          </a:p>
        </p:txBody>
      </p:sp>
    </p:spTree>
    <p:extLst>
      <p:ext uri="{BB962C8B-B14F-4D97-AF65-F5344CB8AC3E}">
        <p14:creationId xmlns:p14="http://schemas.microsoft.com/office/powerpoint/2010/main" val="20628791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6FB8BB-6518-EC7F-BE61-6EF5271E2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FLANKERENDE MAATREGELEN</a:t>
            </a:r>
            <a:endParaRPr lang="nl-BE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6522500-32BC-9FFD-B7AB-B45F59611508}"/>
              </a:ext>
            </a:extLst>
          </p:cNvPr>
          <p:cNvSpPr/>
          <p:nvPr/>
        </p:nvSpPr>
        <p:spPr bwMode="auto">
          <a:xfrm>
            <a:off x="3086043" y="2788433"/>
            <a:ext cx="3024336" cy="16419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VERVOERSMANAGEMENT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800" b="0" dirty="0"/>
              <a:t>Scholen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Bedrijven (gemeente)</a:t>
            </a:r>
            <a:endParaRPr kumimoji="0" 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B9275FE3-7448-8835-CBA0-9D0F6EC2DE53}"/>
              </a:ext>
            </a:extLst>
          </p:cNvPr>
          <p:cNvSpPr/>
          <p:nvPr/>
        </p:nvSpPr>
        <p:spPr bwMode="auto">
          <a:xfrm>
            <a:off x="3086043" y="4761118"/>
            <a:ext cx="3024335" cy="16419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COMMUNICATIE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800" b="0" dirty="0"/>
              <a:t>Nieuwe maatregelen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Dienst</a:t>
            </a:r>
            <a:r>
              <a:rPr lang="nl-NL" sz="1800" b="0" dirty="0"/>
              <a:t>regeling</a:t>
            </a:r>
            <a:endParaRPr kumimoji="0" 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BA3A5E05-F1E3-4B38-6FDE-413DBEB4CC90}"/>
              </a:ext>
            </a:extLst>
          </p:cNvPr>
          <p:cNvSpPr/>
          <p:nvPr/>
        </p:nvSpPr>
        <p:spPr bwMode="auto">
          <a:xfrm>
            <a:off x="6400800" y="2784376"/>
            <a:ext cx="2880320" cy="16419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HANDHAVING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800" b="0" dirty="0"/>
              <a:t>Parkeren</a:t>
            </a:r>
            <a:br>
              <a:rPr lang="nl-NL" sz="1800" b="0" dirty="0"/>
            </a:br>
            <a:r>
              <a:rPr lang="nl-NL" sz="1800" b="0" dirty="0"/>
              <a:t>Snelheid</a:t>
            </a:r>
            <a:endParaRPr kumimoji="0" 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30735497-A455-E0FC-0727-6377B6102C64}"/>
              </a:ext>
            </a:extLst>
          </p:cNvPr>
          <p:cNvSpPr/>
          <p:nvPr/>
        </p:nvSpPr>
        <p:spPr bwMode="auto">
          <a:xfrm>
            <a:off x="6400800" y="4761119"/>
            <a:ext cx="2880320" cy="16419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ORGANISATIE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1800" b="0" dirty="0"/>
              <a:t>Link andere domeinen</a:t>
            </a:r>
            <a:endParaRPr kumimoji="0" 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135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EDF9836-FD8F-C769-5360-28F579F49C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500"/>
          <a:stretch>
            <a:fillRect/>
          </a:stretch>
        </p:blipFill>
        <p:spPr>
          <a:xfrm>
            <a:off x="1263886" y="336104"/>
            <a:ext cx="10273827" cy="84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83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F93A2-4B62-C7B8-FAEE-7AB18C89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91A12B5-780F-F0E8-930A-240D0B9949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159" b="-32659"/>
          <a:stretch>
            <a:fillRect/>
          </a:stretch>
        </p:blipFill>
        <p:spPr>
          <a:xfrm>
            <a:off x="1263886" y="2424336"/>
            <a:ext cx="10273827" cy="84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61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1C513-1142-F39E-16F8-B5B056645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1F2B1C3-D9BD-37FB-A8F9-725592A45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3009900"/>
            <a:ext cx="1088136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36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125974"/>
      </p:ext>
    </p:extLst>
  </p:cSld>
  <p:clrMapOvr>
    <a:masterClrMapping/>
  </p:clrMapOvr>
</p:sld>
</file>

<file path=ppt/theme/theme1.xml><?xml version="1.0" encoding="utf-8"?>
<a:theme xmlns:a="http://schemas.openxmlformats.org/drawingml/2006/main" name="SLABLOON_Ppt Leeg - kopie">
  <a:themeElements>
    <a:clrScheme name="Aangepast 4">
      <a:dk1>
        <a:sysClr val="windowText" lastClr="000000"/>
      </a:dk1>
      <a:lt1>
        <a:sysClr val="window" lastClr="FFFFFF"/>
      </a:lt1>
      <a:dk2>
        <a:srgbClr val="4C5F2D"/>
      </a:dk2>
      <a:lt2>
        <a:srgbClr val="AABA8D"/>
      </a:lt2>
      <a:accent1>
        <a:srgbClr val="AABA8D"/>
      </a:accent1>
      <a:accent2>
        <a:srgbClr val="77181F"/>
      </a:accent2>
      <a:accent3>
        <a:srgbClr val="AD4917"/>
      </a:accent3>
      <a:accent4>
        <a:srgbClr val="C0850F"/>
      </a:accent4>
      <a:accent5>
        <a:srgbClr val="415F61"/>
      </a:accent5>
      <a:accent6>
        <a:srgbClr val="264494"/>
      </a:accent6>
      <a:hlink>
        <a:srgbClr val="4A512D"/>
      </a:hlink>
      <a:folHlink>
        <a:srgbClr val="4A512D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b="0" dirty="0">
            <a:latin typeface="+mj-lt"/>
          </a:defRPr>
        </a:defPPr>
      </a:lstStyle>
    </a:txDef>
  </a:objectDefaults>
  <a:extraClrSchemeLst>
    <a:extraClrScheme>
      <a:clrScheme name="visie stationsomgeving Diksmuide - ontwerpend onderzoek (23 aug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sie stationsomgeving Diksmuide - ontwerpend onderzoek (23 aug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sie stationsomgeving Diksmuide - ontwerpend onderzoek (23 aug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sie stationsomgeving Diksmuide - ontwerpend onderzoek (23 aug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sie stationsomgeving Diksmuide - ontwerpend onderzoek (23 aug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sie stationsomgeving Diksmuide - ontwerpend onderzoek (23 aug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sie stationsomgeving Diksmuide - ontwerpend onderzoek (23 aug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2" id="{CC0DAD29-3D4C-4CCA-A112-4E5F80AD327C}" vid="{94524025-F2B1-4F29-980C-21A74676E7CB}"/>
    </a:ext>
  </a:ext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Sjabloon_TradeGothic</Template>
  <TotalTime>215</TotalTime>
  <Words>677</Words>
  <Application>Microsoft Office PowerPoint</Application>
  <PresentationFormat>A3 (297 x 420 mm)</PresentationFormat>
  <Paragraphs>331</Paragraphs>
  <Slides>49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49</vt:i4>
      </vt:variant>
    </vt:vector>
  </HeadingPairs>
  <TitlesOfParts>
    <vt:vector size="55" baseType="lpstr">
      <vt:lpstr>Arial</vt:lpstr>
      <vt:lpstr>Arial Narrow</vt:lpstr>
      <vt:lpstr>Times New Roman</vt:lpstr>
      <vt:lpstr>Trade Gothic LT Std Cn</vt:lpstr>
      <vt:lpstr>Wingdings</vt:lpstr>
      <vt:lpstr>SLABLOON_Ppt Leeg - kopie</vt:lpstr>
      <vt:lpstr>GEMEENTE ESSEN</vt:lpstr>
      <vt:lpstr>INHOUDSTAFEL</vt:lpstr>
      <vt:lpstr>01</vt:lpstr>
      <vt:lpstr>PowerPoint-presentatie</vt:lpstr>
      <vt:lpstr>PROCES</vt:lpstr>
      <vt:lpstr>PowerPoint-presentatie</vt:lpstr>
      <vt:lpstr>KNELPUNTEN</vt:lpstr>
      <vt:lpstr>PowerPoint-presentatie</vt:lpstr>
      <vt:lpstr>STRATEGISCH</vt:lpstr>
      <vt:lpstr>OPERATIONEEL</vt:lpstr>
      <vt:lpstr>PowerPoint-presentatie</vt:lpstr>
      <vt:lpstr>RUIMTELIJKE PLANNINGSCONTEXT</vt:lpstr>
      <vt:lpstr>VERKEERSKUNDIGE PLANNINGSCONTEXT</vt:lpstr>
      <vt:lpstr>PowerPoint-presentatie</vt:lpstr>
      <vt:lpstr>TELLINGEN</vt:lpstr>
      <vt:lpstr>PARKEERONDERZOEK</vt:lpstr>
      <vt:lpstr>LANDBOUWVERKEER</vt:lpstr>
      <vt:lpstr>VERKEERSVEILIGHEID</vt:lpstr>
      <vt:lpstr>PowerPoint-presentatie</vt:lpstr>
      <vt:lpstr>MOBILITEIT VAN DE TOEKOMST</vt:lpstr>
      <vt:lpstr>WEGINRICHTING</vt:lpstr>
      <vt:lpstr>SNELHEID</vt:lpstr>
      <vt:lpstr>FIETSINFRASTRUCTUUR</vt:lpstr>
      <vt:lpstr>VERKEERSLUWE STRATEN</vt:lpstr>
      <vt:lpstr>02</vt:lpstr>
      <vt:lpstr>PowerPoint-presentatie</vt:lpstr>
      <vt:lpstr>Ruimtelijke ontwikkelingen</vt:lpstr>
      <vt:lpstr>PowerPoint-presentatie</vt:lpstr>
      <vt:lpstr>VOETGANGERS</vt:lpstr>
      <vt:lpstr>FIETSERS</vt:lpstr>
      <vt:lpstr>OPENBAAR &amp; GEDEELD VERVOER</vt:lpstr>
      <vt:lpstr>GEMOTORISEERD VERKEER</vt:lpstr>
      <vt:lpstr>SNELHEID</vt:lpstr>
      <vt:lpstr>VRACHT</vt:lpstr>
      <vt:lpstr>PARKEREN</vt:lpstr>
      <vt:lpstr>ALLE NETWERKEN SAMEN</vt:lpstr>
      <vt:lpstr>HEIKANT &amp; CENTRUM</vt:lpstr>
      <vt:lpstr>HEIKANT &amp; CENTRUM</vt:lpstr>
      <vt:lpstr>WILDERT &amp; WOONBOS</vt:lpstr>
      <vt:lpstr>WILDERT &amp; WOONBOS</vt:lpstr>
      <vt:lpstr>ANDERE</vt:lpstr>
      <vt:lpstr>ANDERE</vt:lpstr>
      <vt:lpstr>ANDERE</vt:lpstr>
      <vt:lpstr>PowerPoint-presentatie</vt:lpstr>
      <vt:lpstr>FLANKERENDE MAATREGELEN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Anja Houtmeyers</dc:creator>
  <cp:lastModifiedBy>Evelien Van Bockstal</cp:lastModifiedBy>
  <cp:revision>29</cp:revision>
  <cp:lastPrinted>2019-07-25T18:09:54Z</cp:lastPrinted>
  <dcterms:created xsi:type="dcterms:W3CDTF">2023-05-31T11:53:09Z</dcterms:created>
  <dcterms:modified xsi:type="dcterms:W3CDTF">2026-03-09T15:15:13Z</dcterms:modified>
</cp:coreProperties>
</file>